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2" r:id="rId3"/>
    <p:sldId id="307" r:id="rId4"/>
    <p:sldId id="283" r:id="rId5"/>
    <p:sldId id="300" r:id="rId6"/>
    <p:sldId id="293" r:id="rId7"/>
    <p:sldId id="301" r:id="rId8"/>
    <p:sldId id="308" r:id="rId9"/>
    <p:sldId id="309" r:id="rId10"/>
    <p:sldId id="310" r:id="rId11"/>
    <p:sldId id="312" r:id="rId12"/>
    <p:sldId id="311" r:id="rId13"/>
    <p:sldId id="304" r:id="rId14"/>
    <p:sldId id="278" r:id="rId15"/>
  </p:sldIdLst>
  <p:sldSz cx="9144000" cy="6858000" type="screen4x3"/>
  <p:notesSz cx="6805613" cy="9939338"/>
  <p:embeddedFontLst>
    <p:embeddedFont>
      <p:font typeface="Bookman Old Style" panose="02050604050505020204" pitchFamily="18" charset="0"/>
      <p:regular r:id="rId18"/>
      <p:bold r:id="rId19"/>
      <p:italic r:id="rId20"/>
      <p:boldItalic r:id="rId21"/>
    </p:embeddedFont>
    <p:embeddedFont>
      <p:font typeface="Gill Sans MT" panose="020B0502020104020203" pitchFamily="34" charset="0"/>
      <p:regular r:id="rId22"/>
      <p:bold r:id="rId23"/>
      <p:italic r:id="rId24"/>
      <p:boldItalic r:id="rId25"/>
    </p:embeddedFont>
    <p:embeddedFont>
      <p:font typeface="Corbel" panose="020B0503020204020204" pitchFamily="34" charset="0"/>
      <p:regular r:id="rId26"/>
      <p:bold r:id="rId27"/>
      <p:italic r:id="rId28"/>
      <p:boldItalic r:id="rId29"/>
    </p:embeddedFont>
    <p:embeddedFont>
      <p:font typeface="나눔고딕" panose="020D0604000000000000" pitchFamily="50" charset="-127"/>
      <p:regular r:id="rId30"/>
      <p:bold r:id="rId31"/>
    </p:embeddedFont>
    <p:embeddedFont>
      <p:font typeface="맑은 고딕" panose="020B0503020000020004" pitchFamily="50" charset="-127"/>
      <p:regular r:id="rId32"/>
      <p:bold r:id="rId33"/>
    </p:embeddedFont>
    <p:embeddedFont>
      <p:font typeface="Wingdings 3" panose="05040102010807070707" pitchFamily="18" charset="2"/>
      <p:regular r:id="rId3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1164">
          <p15:clr>
            <a:srgbClr val="A4A3A4"/>
          </p15:clr>
        </p15:guide>
        <p15:guide id="3" orient="horz" pos="278">
          <p15:clr>
            <a:srgbClr val="A4A3A4"/>
          </p15:clr>
        </p15:guide>
        <p15:guide id="4" orient="horz" pos="848">
          <p15:clr>
            <a:srgbClr val="A4A3A4"/>
          </p15:clr>
        </p15:guide>
        <p15:guide id="5" orient="horz" pos="1348">
          <p15:clr>
            <a:srgbClr val="A4A3A4"/>
          </p15:clr>
        </p15:guide>
        <p15:guide id="6" orient="horz" pos="559">
          <p15:clr>
            <a:srgbClr val="A4A3A4"/>
          </p15:clr>
        </p15:guide>
        <p15:guide id="7" orient="horz" pos="3866">
          <p15:clr>
            <a:srgbClr val="A4A3A4"/>
          </p15:clr>
        </p15:guide>
        <p15:guide id="8" orient="horz" pos="1664">
          <p15:clr>
            <a:srgbClr val="A4A3A4"/>
          </p15:clr>
        </p15:guide>
        <p15:guide id="9" pos="2894">
          <p15:clr>
            <a:srgbClr val="A4A3A4"/>
          </p15:clr>
        </p15:guide>
        <p15:guide id="10" pos="5528">
          <p15:clr>
            <a:srgbClr val="A4A3A4"/>
          </p15:clr>
        </p15:guide>
        <p15:guide id="11" pos="230">
          <p15:clr>
            <a:srgbClr val="A4A3A4"/>
          </p15:clr>
        </p15:guide>
        <p15:guide id="12" pos="1562">
          <p15:clr>
            <a:srgbClr val="A4A3A4"/>
          </p15:clr>
        </p15:guide>
        <p15:guide id="13" pos="4226">
          <p15:clr>
            <a:srgbClr val="A4A3A4"/>
          </p15:clr>
        </p15:guide>
        <p15:guide id="14" pos="900">
          <p15:clr>
            <a:srgbClr val="A4A3A4"/>
          </p15:clr>
        </p15:guide>
        <p15:guide id="15" pos="4910">
          <p15:clr>
            <a:srgbClr val="A4A3A4"/>
          </p15:clr>
        </p15:guide>
        <p15:guide id="16" pos="12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0000"/>
    <a:srgbClr val="7F7F7F"/>
    <a:srgbClr val="FF9900"/>
    <a:srgbClr val="1D314E"/>
    <a:srgbClr val="3D3C3E"/>
    <a:srgbClr val="063656"/>
    <a:srgbClr val="08456E"/>
    <a:srgbClr val="569CF0"/>
    <a:srgbClr val="8D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4" autoAdjust="0"/>
    <p:restoredTop sz="86751" autoAdjust="0"/>
  </p:normalViewPr>
  <p:slideViewPr>
    <p:cSldViewPr snapToGrid="0">
      <p:cViewPr varScale="1">
        <p:scale>
          <a:sx n="66" d="100"/>
          <a:sy n="66" d="100"/>
        </p:scale>
        <p:origin x="72" y="306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2894"/>
        <p:guide pos="5528"/>
        <p:guide pos="230"/>
        <p:guide pos="1562"/>
        <p:guide pos="4226"/>
        <p:guide pos="900"/>
        <p:guide pos="4910"/>
        <p:guide pos="12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4104" y="-90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21" Type="http://schemas.openxmlformats.org/officeDocument/2006/relationships/font" Target="fonts/font4.fntdata"/><Relationship Id="rId34" Type="http://schemas.openxmlformats.org/officeDocument/2006/relationships/font" Target="fonts/font1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33" Type="http://schemas.openxmlformats.org/officeDocument/2006/relationships/font" Target="fonts/font1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font" Target="fonts/font15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224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666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63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92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2863649"/>
            <a:ext cx="6858000" cy="14529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940820" y="6358282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713648" y="6372664"/>
            <a:ext cx="7445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2625524"/>
            <a:ext cx="7315200" cy="187764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4601497"/>
            <a:ext cx="7315200" cy="1132553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1188" y="2625523"/>
            <a:ext cx="228600" cy="187764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4601497"/>
            <a:ext cx="228600" cy="1132553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 descr="cosmetic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72671" y="6410326"/>
            <a:ext cx="1171292" cy="176212"/>
          </a:xfrm>
          <a:prstGeom prst="rect">
            <a:avLst/>
          </a:prstGeom>
        </p:spPr>
      </p:pic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제목을 입력하세요</a:t>
            </a:r>
            <a:endParaRPr lang="en-US" altLang="ko-KR" dirty="0" smtClean="0"/>
          </a:p>
          <a:p>
            <a:pPr lvl="0"/>
            <a:endParaRPr lang="ko-KR" altLang="en-US" dirty="0" smtClean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 userDrawn="1"/>
        </p:nvSpPr>
        <p:spPr>
          <a:xfrm>
            <a:off x="264463" y="6387291"/>
            <a:ext cx="3204878" cy="456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pc="-20" dirty="0" smtClean="0">
                <a:solidFill>
                  <a:schemeClr val="bg1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u="sng" spc="-20" dirty="0" smtClean="0">
                <a:solidFill>
                  <a:srgbClr val="4495D2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lang="ko-KR" altLang="en-US" sz="800" u="sng" spc="-20" dirty="0">
              <a:solidFill>
                <a:srgbClr val="4495D2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cosmeti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0512" y="6434137"/>
            <a:ext cx="900000" cy="135398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 smtClean="0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내용을 입력하십시오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6780"/>
            <a:ext cx="8229600" cy="64840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3110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pic>
        <p:nvPicPr>
          <p:cNvPr id="9" name="Picture 2" descr="C:\Users\nai0315\AppData\Local\Microsoft\Windows\Temporary Internet Files\Content.IE5\ZH490QUM\MC900361534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90" y="463003"/>
            <a:ext cx="1143000" cy="5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386861" y="6344752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2013-10-18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Project1 Fall, 2013; Midterm</a:t>
            </a:r>
            <a:endParaRPr lang="ko-KR" alt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91448" y="6356350"/>
            <a:ext cx="688731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527538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79979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2" r:id="rId12"/>
    <p:sldLayoutId id="2147483675" r:id="rId13"/>
    <p:sldLayoutId id="2147483674" r:id="rId14"/>
    <p:sldLayoutId id="2147483673" r:id="rId15"/>
    <p:sldLayoutId id="2147483676" r:id="rId16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6435482" y="4633144"/>
            <a:ext cx="2160240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발표 날짜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팀명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팀원 이름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6479282" y="470357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479282" y="5013573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479282" y="5326188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6479282" y="563797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ai0315\AppData\Local\Microsoft\Windows\Temporary Internet Files\Content.IE5\ZH490QUM\MC900359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00" y="1276301"/>
            <a:ext cx="1466534" cy="178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Project1 Fall, 2013; Midterm</a:t>
            </a:r>
            <a:endParaRPr lang="ko-KR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Plan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010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 </a:t>
            </a:r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최종 발표 시 시연할 데모 플랜 계획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구체적인 시나리오와 함께 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(</a:t>
            </a:r>
            <a:r>
              <a:rPr lang="ko-KR" altLang="en-US" smtClean="0"/>
              <a:t>보고서에도 있어야 함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774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Division and Assignment of Work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5627376"/>
              </p:ext>
            </p:extLst>
          </p:nvPr>
        </p:nvGraphicFramePr>
        <p:xfrm>
          <a:off x="457200" y="1352762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353"/>
                <a:gridCol w="536824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담당자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398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Schedule 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0836295"/>
              </p:ext>
            </p:extLst>
          </p:nvPr>
        </p:nvGraphicFramePr>
        <p:xfrm>
          <a:off x="501957" y="1182659"/>
          <a:ext cx="8159156" cy="5066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9443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  <a:gridCol w="506901"/>
              </a:tblGrid>
              <a:tr h="30345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9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10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11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12</a:t>
                      </a:r>
                      <a:r>
                        <a:rPr lang="ko-KR" altLang="en-US" sz="1800" dirty="0" smtClean="0"/>
                        <a:t>월</a:t>
                      </a:r>
                      <a:endParaRPr lang="ko-KR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28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주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63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54"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369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감사합니</a:t>
            </a:r>
            <a:r>
              <a:rPr lang="ko-KR" altLang="en-US" dirty="0">
                <a:latin typeface="+mn-ea"/>
                <a:ea typeface="+mn-ea"/>
              </a:rPr>
              <a:t>다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209675" y="4667250"/>
            <a:ext cx="6915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 발표자 성함 </a:t>
            </a:r>
            <a:endParaRPr lang="en-US" altLang="ko-KR" sz="3200" dirty="0" smtClean="0"/>
          </a:p>
          <a:p>
            <a:pPr algn="ctr"/>
            <a:r>
              <a:rPr lang="en-US" altLang="ko-KR" sz="3200" dirty="0" smtClean="0"/>
              <a:t>(</a:t>
            </a:r>
            <a:r>
              <a:rPr lang="ko-KR" altLang="en-US" sz="3200" dirty="0" smtClean="0"/>
              <a:t>발표자 </a:t>
            </a:r>
            <a:r>
              <a:rPr lang="ko-KR" altLang="en-US" sz="3200" dirty="0" err="1" smtClean="0"/>
              <a:t>이메일주소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Project1 Fall, 2013; Midterm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714050" y="1271432"/>
            <a:ext cx="6703892" cy="4687579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Overview</a:t>
            </a:r>
          </a:p>
          <a:p>
            <a:r>
              <a:rPr lang="en-US" altLang="ko-KR" sz="2400" dirty="0" smtClean="0"/>
              <a:t>Goal/Problem &amp; Requirement</a:t>
            </a:r>
          </a:p>
          <a:p>
            <a:r>
              <a:rPr lang="en-US" altLang="ko-KR" sz="2400" dirty="0" smtClean="0"/>
              <a:t>Approach</a:t>
            </a:r>
          </a:p>
          <a:p>
            <a:r>
              <a:rPr lang="en-US" altLang="ko-KR" sz="2400" dirty="0" smtClean="0"/>
              <a:t>Development Environment</a:t>
            </a:r>
          </a:p>
          <a:p>
            <a:r>
              <a:rPr lang="en-US" altLang="ko-KR" sz="2400" dirty="0" smtClean="0"/>
              <a:t>Architecture</a:t>
            </a:r>
          </a:p>
          <a:p>
            <a:r>
              <a:rPr lang="en-US" altLang="ko-KR" sz="2400" dirty="0" smtClean="0"/>
              <a:t>Implementation Spec</a:t>
            </a:r>
          </a:p>
          <a:p>
            <a:r>
              <a:rPr lang="en-US" altLang="ko-KR" sz="2400" dirty="0" smtClean="0"/>
              <a:t>Current Status</a:t>
            </a:r>
          </a:p>
          <a:p>
            <a:r>
              <a:rPr lang="en-US" altLang="ko-KR" sz="2400" dirty="0" smtClean="0"/>
              <a:t>Further plan</a:t>
            </a:r>
          </a:p>
          <a:p>
            <a:r>
              <a:rPr lang="en-US" altLang="ko-KR" sz="2400" dirty="0" smtClean="0"/>
              <a:t>Demo Plan</a:t>
            </a:r>
            <a:endParaRPr lang="en-US" altLang="ko-KR" sz="2400" dirty="0" smtClean="0"/>
          </a:p>
          <a:p>
            <a:r>
              <a:rPr lang="en-US" altLang="ko-KR" sz="2400" dirty="0" smtClean="0"/>
              <a:t>Division and Assignment of work</a:t>
            </a:r>
          </a:p>
          <a:p>
            <a:r>
              <a:rPr lang="en-US" altLang="ko-KR" sz="2400" dirty="0" smtClean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26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Goal/Problem &amp; Requirement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032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033244" y="1626618"/>
            <a:ext cx="2052042" cy="136802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796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Development Environment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396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91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 Spec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308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Project1 Fall, 2013; Midterm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05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3366</TotalTime>
  <Words>226</Words>
  <Application>Microsoft Office PowerPoint</Application>
  <PresentationFormat>화면 슬라이드 쇼(4:3)</PresentationFormat>
  <Paragraphs>93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4" baseType="lpstr">
      <vt:lpstr>Bookman Old Style</vt:lpstr>
      <vt:lpstr>Gill Sans MT</vt:lpstr>
      <vt:lpstr>Corbel</vt:lpstr>
      <vt:lpstr>Wingdings</vt:lpstr>
      <vt:lpstr>Arial</vt:lpstr>
      <vt:lpstr>나눔고딕</vt:lpstr>
      <vt:lpstr>돋움</vt:lpstr>
      <vt:lpstr>맑은 고딕</vt:lpstr>
      <vt:lpstr>Wingdings 3</vt:lpstr>
      <vt:lpstr>원본</vt:lpstr>
      <vt:lpstr>PowerPoint 프레젠테이션</vt:lpstr>
      <vt:lpstr>Contents </vt:lpstr>
      <vt:lpstr>Overview</vt:lpstr>
      <vt:lpstr>Goal/Problem &amp; Requirement</vt:lpstr>
      <vt:lpstr>Approach</vt:lpstr>
      <vt:lpstr>Development Environment</vt:lpstr>
      <vt:lpstr>Architecture</vt:lpstr>
      <vt:lpstr>Implementation Spec</vt:lpstr>
      <vt:lpstr>Current Status</vt:lpstr>
      <vt:lpstr>Further Plan</vt:lpstr>
      <vt:lpstr>Demo Plan</vt:lpstr>
      <vt:lpstr>Division and Assignment of Work</vt:lpstr>
      <vt:lpstr>Schedule </vt:lpstr>
      <vt:lpstr>감사합니다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sujin Ha</cp:lastModifiedBy>
  <cp:revision>66</cp:revision>
  <cp:lastPrinted>2011-08-28T13:13:29Z</cp:lastPrinted>
  <dcterms:created xsi:type="dcterms:W3CDTF">2011-08-24T01:05:33Z</dcterms:created>
  <dcterms:modified xsi:type="dcterms:W3CDTF">2017-03-03T11:04:25Z</dcterms:modified>
</cp:coreProperties>
</file>