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9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2" r:id="rId3"/>
    <p:sldId id="307" r:id="rId4"/>
    <p:sldId id="283" r:id="rId5"/>
    <p:sldId id="300" r:id="rId6"/>
    <p:sldId id="293" r:id="rId7"/>
    <p:sldId id="301" r:id="rId8"/>
    <p:sldId id="308" r:id="rId9"/>
    <p:sldId id="312" r:id="rId10"/>
    <p:sldId id="314" r:id="rId11"/>
    <p:sldId id="311" r:id="rId12"/>
    <p:sldId id="278" r:id="rId13"/>
  </p:sldIdLst>
  <p:sldSz cx="12192000" cy="6858000"/>
  <p:notesSz cx="6805613" cy="9939338"/>
  <p:embeddedFontLst>
    <p:embeddedFont>
      <p:font typeface="Bookman Old Style" panose="02050604050505020204" pitchFamily="18" charset="0"/>
      <p:regular r:id="rId16"/>
      <p:bold r:id="rId17"/>
      <p:italic r:id="rId18"/>
      <p:boldItalic r:id="rId19"/>
    </p:embeddedFont>
    <p:embeddedFont>
      <p:font typeface="Corbel" panose="020B0503020204020204" pitchFamily="34" charset="0"/>
      <p:regular r:id="rId20"/>
      <p:bold r:id="rId21"/>
      <p:italic r:id="rId22"/>
      <p:boldItalic r:id="rId23"/>
    </p:embeddedFont>
    <p:embeddedFont>
      <p:font typeface="Gill Sans MT" panose="020B0502020104020203" pitchFamily="34" charset="0"/>
      <p:regular r:id="rId24"/>
      <p:bold r:id="rId25"/>
      <p:italic r:id="rId26"/>
      <p:boldItalic r:id="rId27"/>
    </p:embeddedFont>
    <p:embeddedFont>
      <p:font typeface="Wingdings 3" panose="05040102010807070707" pitchFamily="18" charset="2"/>
      <p:regular r:id="rId28"/>
    </p:embeddedFont>
    <p:embeddedFont>
      <p:font typeface="나눔고딕" panose="020D0604000000000000" pitchFamily="50" charset="-127"/>
      <p:regular r:id="rId29"/>
      <p:bold r:id="rId30"/>
    </p:embeddedFont>
    <p:embeddedFont>
      <p:font typeface="맑은 고딕" panose="020B0503020000020004" pitchFamily="50" charset="-127"/>
      <p:regular r:id="rId31"/>
      <p:bold r:id="rId3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 userDrawn="1">
          <p15:clr>
            <a:srgbClr val="A4A3A4"/>
          </p15:clr>
        </p15:guide>
        <p15:guide id="2" orient="horz" pos="1164" userDrawn="1">
          <p15:clr>
            <a:srgbClr val="A4A3A4"/>
          </p15:clr>
        </p15:guide>
        <p15:guide id="3" orient="horz" pos="278" userDrawn="1">
          <p15:clr>
            <a:srgbClr val="A4A3A4"/>
          </p15:clr>
        </p15:guide>
        <p15:guide id="4" orient="horz" pos="848" userDrawn="1">
          <p15:clr>
            <a:srgbClr val="A4A3A4"/>
          </p15:clr>
        </p15:guide>
        <p15:guide id="5" orient="horz" pos="1348" userDrawn="1">
          <p15:clr>
            <a:srgbClr val="A4A3A4"/>
          </p15:clr>
        </p15:guide>
        <p15:guide id="6" orient="horz" pos="559" userDrawn="1">
          <p15:clr>
            <a:srgbClr val="A4A3A4"/>
          </p15:clr>
        </p15:guide>
        <p15:guide id="7" orient="horz" pos="3866" userDrawn="1">
          <p15:clr>
            <a:srgbClr val="A4A3A4"/>
          </p15:clr>
        </p15:guide>
        <p15:guide id="8" orient="horz" pos="1664" userDrawn="1">
          <p15:clr>
            <a:srgbClr val="A4A3A4"/>
          </p15:clr>
        </p15:guide>
        <p15:guide id="9" pos="3859" userDrawn="1">
          <p15:clr>
            <a:srgbClr val="A4A3A4"/>
          </p15:clr>
        </p15:guide>
        <p15:guide id="10" pos="7371" userDrawn="1">
          <p15:clr>
            <a:srgbClr val="A4A3A4"/>
          </p15:clr>
        </p15:guide>
        <p15:guide id="11" pos="307" userDrawn="1">
          <p15:clr>
            <a:srgbClr val="A4A3A4"/>
          </p15:clr>
        </p15:guide>
        <p15:guide id="12" pos="2083" userDrawn="1">
          <p15:clr>
            <a:srgbClr val="A4A3A4"/>
          </p15:clr>
        </p15:guide>
        <p15:guide id="13" pos="5635" userDrawn="1">
          <p15:clr>
            <a:srgbClr val="A4A3A4"/>
          </p15:clr>
        </p15:guide>
        <p15:guide id="14" pos="1200" userDrawn="1">
          <p15:clr>
            <a:srgbClr val="A4A3A4"/>
          </p15:clr>
        </p15:guide>
        <p15:guide id="15" pos="6547" userDrawn="1">
          <p15:clr>
            <a:srgbClr val="A4A3A4"/>
          </p15:clr>
        </p15:guide>
        <p15:guide id="16" pos="16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0000"/>
    <a:srgbClr val="7F7F7F"/>
    <a:srgbClr val="FF9900"/>
    <a:srgbClr val="1D314E"/>
    <a:srgbClr val="3D3C3E"/>
    <a:srgbClr val="063656"/>
    <a:srgbClr val="08456E"/>
    <a:srgbClr val="569CF0"/>
    <a:srgbClr val="8D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4" autoAdjust="0"/>
    <p:restoredTop sz="86751" autoAdjust="0"/>
  </p:normalViewPr>
  <p:slideViewPr>
    <p:cSldViewPr snapToGrid="0">
      <p:cViewPr varScale="1">
        <p:scale>
          <a:sx n="105" d="100"/>
          <a:sy n="105" d="100"/>
        </p:scale>
        <p:origin x="132" y="330"/>
      </p:cViewPr>
      <p:guideLst>
        <p:guide orient="horz" pos="2166"/>
        <p:guide orient="horz" pos="1164"/>
        <p:guide orient="horz" pos="278"/>
        <p:guide orient="horz" pos="848"/>
        <p:guide orient="horz" pos="1348"/>
        <p:guide orient="horz" pos="559"/>
        <p:guide orient="horz" pos="3866"/>
        <p:guide orient="horz" pos="1664"/>
        <p:guide pos="3859"/>
        <p:guide pos="7371"/>
        <p:guide pos="307"/>
        <p:guide pos="2083"/>
        <p:guide pos="5635"/>
        <p:guide pos="1200"/>
        <p:guide pos="6547"/>
        <p:guide pos="164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4104" y="-90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font" Target="fonts/font17.fntdata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font" Target="fonts/font1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207F23D9-DF40-4811-9C78-A2E2A32398DD}" type="datetimeFigureOut">
              <a:rPr lang="ko-KR" altLang="en-US" smtClean="0"/>
              <a:pPr/>
              <a:t>2023-11-14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4DD6E7B0-61C4-474B-96F1-99E4547EAD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59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3AF6795-A612-454E-AF7A-9192B1BEBB13}" type="datetimeFigureOut">
              <a:rPr lang="ko-KR" altLang="en-US" smtClean="0"/>
              <a:pPr/>
              <a:t>2023-11-14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A0A51D67-0C14-4576-BCC5-A508196B7B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4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Development Environment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625600" y="2863650"/>
            <a:ext cx="9144000" cy="1452943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1254427" y="6358282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0284864" y="6372664"/>
            <a:ext cx="992736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206500" y="2625525"/>
            <a:ext cx="9753600" cy="187764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직사각형 32"/>
          <p:cNvSpPr/>
          <p:nvPr/>
        </p:nvSpPr>
        <p:spPr>
          <a:xfrm>
            <a:off x="1219200" y="4601498"/>
            <a:ext cx="9753600" cy="1132553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직사각형 21"/>
          <p:cNvSpPr/>
          <p:nvPr/>
        </p:nvSpPr>
        <p:spPr>
          <a:xfrm>
            <a:off x="1201584" y="2625524"/>
            <a:ext cx="304800" cy="187764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직사각형 31"/>
          <p:cNvSpPr/>
          <p:nvPr/>
        </p:nvSpPr>
        <p:spPr>
          <a:xfrm>
            <a:off x="1219200" y="4601498"/>
            <a:ext cx="304800" cy="1132553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486404" y="3434686"/>
            <a:ext cx="11208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부제목 2"/>
          <p:cNvSpPr txBox="1">
            <a:spLocks/>
          </p:cNvSpPr>
          <p:nvPr userDrawn="1"/>
        </p:nvSpPr>
        <p:spPr>
          <a:xfrm>
            <a:off x="352617" y="6387291"/>
            <a:ext cx="4273171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486404" y="3989119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486404" y="4299115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486404" y="4611730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486404" y="4923517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 descr="cosmetic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230228" y="6410326"/>
            <a:ext cx="1561723" cy="1762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486404" y="547859"/>
            <a:ext cx="11208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47349" y="6434137"/>
            <a:ext cx="1200000" cy="13539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486404" y="3434686"/>
            <a:ext cx="11208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486404" y="3989119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486404" y="4299115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486404" y="4611730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486404" y="4923517"/>
            <a:ext cx="2123447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0228" y="6410326"/>
            <a:ext cx="1561723" cy="176212"/>
          </a:xfrm>
          <a:prstGeom prst="rect">
            <a:avLst/>
          </a:prstGeom>
        </p:spPr>
      </p:pic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416079" y="246743"/>
            <a:ext cx="11117943" cy="185147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/>
              <a:t>제목을 입력하세요</a:t>
            </a:r>
            <a:endParaRPr lang="en-US" altLang="ko-KR" dirty="0"/>
          </a:p>
          <a:p>
            <a:pPr lvl="0"/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358026" y="4005064"/>
            <a:ext cx="11224375" cy="304826"/>
          </a:xfrm>
        </p:spPr>
        <p:txBody>
          <a:bodyPr anchor="t">
            <a:normAutofit/>
          </a:bodyPr>
          <a:lstStyle>
            <a:lvl1pPr algn="l">
              <a:buFont typeface="Wingdings" pitchFamily="2" charset="2"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부제목 2"/>
          <p:cNvSpPr txBox="1">
            <a:spLocks/>
          </p:cNvSpPr>
          <p:nvPr userDrawn="1"/>
        </p:nvSpPr>
        <p:spPr>
          <a:xfrm>
            <a:off x="352617" y="6387291"/>
            <a:ext cx="4273171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486404" y="547859"/>
            <a:ext cx="11208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47349" y="6434137"/>
            <a:ext cx="1200000" cy="135398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91067" y="571500"/>
            <a:ext cx="11192933" cy="8461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1" hasCustomPrompt="1"/>
          </p:nvPr>
        </p:nvSpPr>
        <p:spPr>
          <a:xfrm>
            <a:off x="491067" y="1574801"/>
            <a:ext cx="2540000" cy="317499"/>
          </a:xfrm>
        </p:spPr>
        <p:txBody>
          <a:bodyPr>
            <a:normAutofit/>
          </a:bodyPr>
          <a:lstStyle>
            <a:lvl1pPr>
              <a:buFontTx/>
              <a:buNone/>
              <a:defRPr sz="1200" b="1">
                <a:solidFill>
                  <a:srgbClr val="3D3C3E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ko-KR" altLang="en-US"/>
              <a:t>내용제목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3" hasCustomPrompt="1"/>
          </p:nvPr>
        </p:nvSpPr>
        <p:spPr>
          <a:xfrm>
            <a:off x="3115733" y="1574802"/>
            <a:ext cx="8568267" cy="330199"/>
          </a:xfrm>
        </p:spPr>
        <p:txBody>
          <a:bodyPr>
            <a:normAutofit/>
          </a:bodyPr>
          <a:lstStyle>
            <a:lvl1pPr>
              <a:buNone/>
              <a:defRPr sz="1200" b="1" baseline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내용을 입력하십시오</a:t>
            </a:r>
            <a:r>
              <a:rPr lang="en-US" altLang="ko-KR"/>
              <a:t>.</a:t>
            </a:r>
            <a:endParaRPr lang="ko-KR" alt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366780"/>
            <a:ext cx="10972800" cy="648404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5093110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  <p:pic>
        <p:nvPicPr>
          <p:cNvPr id="9" name="Picture 2" descr="C:\Users\nai0315\AppData\Local\Microsoft\Windows\Temporary Internet Files\Content.IE5\ZH490QUM\MC900361534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520" y="463004"/>
            <a:ext cx="1524000" cy="59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직사각형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Project1 Fall, 2013; Final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직사각형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15815" y="6344752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2013-10-18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Project1 Fall, 2013; Final</a:t>
            </a:r>
            <a:endParaRPr lang="ko-KR" alt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0921931" y="6356350"/>
            <a:ext cx="91830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703384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10695676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2" r:id="rId12"/>
    <p:sldLayoutId id="2147483675" r:id="rId13"/>
    <p:sldLayoutId id="2147483674" r:id="rId14"/>
    <p:sldLayoutId id="2147483673" r:id="rId15"/>
    <p:sldLayoutId id="2147483676" r:id="rId16"/>
  </p:sldLayoutIdLst>
  <p:transition>
    <p:fade/>
  </p:transition>
  <p:hf sldNum="0"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7959482" y="4633144"/>
            <a:ext cx="2160240" cy="1752600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200" b="1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발표 날짜</a:t>
            </a:r>
            <a:endParaRPr lang="en-US" altLang="ko-KR" sz="1200" b="1" spc="-5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팀명</a:t>
            </a:r>
            <a:endParaRPr lang="en-US" altLang="ko-KR" sz="1200" b="1" spc="-5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팀원 이름</a:t>
            </a:r>
            <a:endParaRPr lang="en-US" altLang="ko-KR" sz="1200" b="1" spc="-5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8003283" y="470357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8003283" y="5013573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8003283" y="5326188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8003283" y="563797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nai0315\AppData\Local\Microsoft\Windows\Temporary Internet Files\Content.IE5\ZH490QUM\MC9003595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00" y="1276302"/>
            <a:ext cx="1466534" cy="178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Demo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19724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Division and Assignment of Work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5627376"/>
              </p:ext>
            </p:extLst>
          </p:nvPr>
        </p:nvGraphicFramePr>
        <p:xfrm>
          <a:off x="1981200" y="1352762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항목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담당자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39878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+mn-ea"/>
                <a:ea typeface="+mn-ea"/>
              </a:rPr>
              <a:t>감사합니다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33675" y="4667250"/>
            <a:ext cx="6915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/>
              <a:t> 발표자 성함 </a:t>
            </a:r>
            <a:endParaRPr lang="en-US" altLang="ko-KR" sz="3200" dirty="0"/>
          </a:p>
          <a:p>
            <a:pPr algn="ctr"/>
            <a:r>
              <a:rPr lang="en-US" altLang="ko-KR" sz="3200" dirty="0"/>
              <a:t>(</a:t>
            </a:r>
            <a:r>
              <a:rPr lang="ko-KR" altLang="en-US" sz="3200" dirty="0"/>
              <a:t>발표자 </a:t>
            </a:r>
            <a:r>
              <a:rPr lang="ko-KR" altLang="en-US" sz="3200" dirty="0" err="1"/>
              <a:t>이메일주소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Contents 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sz="quarter" idx="1"/>
          </p:nvPr>
        </p:nvSpPr>
        <p:spPr>
          <a:xfrm>
            <a:off x="689908" y="1271433"/>
            <a:ext cx="6703892" cy="4687579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Overview</a:t>
            </a:r>
          </a:p>
          <a:p>
            <a:r>
              <a:rPr lang="en-US" altLang="ko-KR" sz="2400" dirty="0"/>
              <a:t>Goal/Problem &amp; Requirement</a:t>
            </a:r>
          </a:p>
          <a:p>
            <a:r>
              <a:rPr lang="en-US" altLang="ko-KR" sz="2400" dirty="0"/>
              <a:t>Approach</a:t>
            </a:r>
          </a:p>
          <a:p>
            <a:r>
              <a:rPr lang="en-US" altLang="ko-KR" sz="2400" dirty="0"/>
              <a:t>Development Environment</a:t>
            </a:r>
          </a:p>
          <a:p>
            <a:r>
              <a:rPr lang="en-US" altLang="ko-KR" sz="2400" dirty="0"/>
              <a:t>Architecture</a:t>
            </a:r>
          </a:p>
          <a:p>
            <a:r>
              <a:rPr lang="en-US" altLang="ko-KR" sz="2400" dirty="0"/>
              <a:t>Implementation Spec</a:t>
            </a:r>
          </a:p>
          <a:p>
            <a:r>
              <a:rPr lang="en-US" altLang="ko-KR" sz="2400" dirty="0"/>
              <a:t>Results</a:t>
            </a:r>
          </a:p>
          <a:p>
            <a:r>
              <a:rPr lang="en-US" altLang="ko-KR" sz="2400" dirty="0"/>
              <a:t>Demo</a:t>
            </a:r>
          </a:p>
          <a:p>
            <a:r>
              <a:rPr lang="en-US" altLang="ko-KR" sz="2400" dirty="0"/>
              <a:t>Division and Assignment of work</a:t>
            </a:r>
          </a:p>
        </p:txBody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Overview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2694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Goal/Problem &amp; Requirement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7557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7557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87964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Development Environment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3960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Architecture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9159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Spec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3080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Project1 Fall, 2023; Final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471387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3385</TotalTime>
  <Words>140</Words>
  <Application>Microsoft Office PowerPoint</Application>
  <PresentationFormat>와이드스크린</PresentationFormat>
  <Paragraphs>52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나눔고딕</vt:lpstr>
      <vt:lpstr>Wingdings 3</vt:lpstr>
      <vt:lpstr>Corbel</vt:lpstr>
      <vt:lpstr>Arial</vt:lpstr>
      <vt:lpstr>Bookman Old Style</vt:lpstr>
      <vt:lpstr>Gill Sans MT</vt:lpstr>
      <vt:lpstr>Wingdings</vt:lpstr>
      <vt:lpstr>맑은 고딕</vt:lpstr>
      <vt:lpstr>원본</vt:lpstr>
      <vt:lpstr>PowerPoint 프레젠테이션</vt:lpstr>
      <vt:lpstr>Contents </vt:lpstr>
      <vt:lpstr>Overview</vt:lpstr>
      <vt:lpstr>Goal/Problem &amp; Requirement</vt:lpstr>
      <vt:lpstr>Approach</vt:lpstr>
      <vt:lpstr>Development Environment</vt:lpstr>
      <vt:lpstr>Architecture</vt:lpstr>
      <vt:lpstr>Implementation Spec</vt:lpstr>
      <vt:lpstr>Results</vt:lpstr>
      <vt:lpstr>Demo</vt:lpstr>
      <vt:lpstr>Division and Assignment of Work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송효진</cp:lastModifiedBy>
  <cp:revision>72</cp:revision>
  <cp:lastPrinted>2011-08-28T13:13:29Z</cp:lastPrinted>
  <dcterms:created xsi:type="dcterms:W3CDTF">2011-08-24T01:05:33Z</dcterms:created>
  <dcterms:modified xsi:type="dcterms:W3CDTF">2023-11-13T16:27:27Z</dcterms:modified>
</cp:coreProperties>
</file>