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9" r:id="rId1"/>
  </p:sldMasterIdLst>
  <p:notesMasterIdLst>
    <p:notesMasterId r:id="rId14"/>
  </p:notesMasterIdLst>
  <p:handoutMasterIdLst>
    <p:handoutMasterId r:id="rId15"/>
  </p:handoutMasterIdLst>
  <p:sldIdLst>
    <p:sldId id="257" r:id="rId2"/>
    <p:sldId id="282" r:id="rId3"/>
    <p:sldId id="307" r:id="rId4"/>
    <p:sldId id="283" r:id="rId5"/>
    <p:sldId id="300" r:id="rId6"/>
    <p:sldId id="293" r:id="rId7"/>
    <p:sldId id="301" r:id="rId8"/>
    <p:sldId id="308" r:id="rId9"/>
    <p:sldId id="312" r:id="rId10"/>
    <p:sldId id="314" r:id="rId11"/>
    <p:sldId id="311" r:id="rId12"/>
    <p:sldId id="278" r:id="rId13"/>
  </p:sldIdLst>
  <p:sldSz cx="9144000" cy="6858000" type="screen4x3"/>
  <p:notesSz cx="6805613" cy="9939338"/>
  <p:embeddedFontLst>
    <p:embeddedFont>
      <p:font typeface="Bookman Old Style" panose="02050604050505020204" pitchFamily="18" charset="0"/>
      <p:regular r:id="rId16"/>
      <p:bold r:id="rId17"/>
      <p:italic r:id="rId18"/>
      <p:boldItalic r:id="rId19"/>
    </p:embeddedFont>
    <p:embeddedFont>
      <p:font typeface="맑은 고딕" panose="020B0503020000020004" pitchFamily="50" charset="-127"/>
      <p:regular r:id="rId20"/>
      <p:bold r:id="rId21"/>
    </p:embeddedFont>
    <p:embeddedFont>
      <p:font typeface="나눔고딕" panose="020D0604000000000000" pitchFamily="50" charset="-127"/>
      <p:regular r:id="rId22"/>
      <p:bold r:id="rId23"/>
    </p:embeddedFont>
    <p:embeddedFont>
      <p:font typeface="Wingdings 3" panose="05040102010807070707" pitchFamily="18" charset="2"/>
      <p:regular r:id="rId24"/>
    </p:embeddedFont>
    <p:embeddedFont>
      <p:font typeface="Corbel" panose="020B0503020204020204" pitchFamily="34" charset="0"/>
      <p:regular r:id="rId25"/>
      <p:bold r:id="rId26"/>
      <p:italic r:id="rId27"/>
      <p:boldItalic r:id="rId28"/>
    </p:embeddedFont>
    <p:embeddedFont>
      <p:font typeface="Gill Sans MT" panose="020B0502020104020203" pitchFamily="34" charset="0"/>
      <p:regular r:id="rId29"/>
      <p:bold r:id="rId30"/>
      <p:italic r:id="rId31"/>
      <p:boldItalic r:id="rId3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000000"/>
    <a:srgbClr val="7F7F7F"/>
    <a:srgbClr val="FF9900"/>
    <a:srgbClr val="1D314E"/>
    <a:srgbClr val="3D3C3E"/>
    <a:srgbClr val="063656"/>
    <a:srgbClr val="08456E"/>
    <a:srgbClr val="569CF0"/>
    <a:srgbClr val="8DB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84" autoAdjust="0"/>
    <p:restoredTop sz="86751" autoAdjust="0"/>
  </p:normalViewPr>
  <p:slideViewPr>
    <p:cSldViewPr snapToGrid="0">
      <p:cViewPr>
        <p:scale>
          <a:sx n="75" d="100"/>
          <a:sy n="75" d="100"/>
        </p:scale>
        <p:origin x="-2664" y="-474"/>
      </p:cViewPr>
      <p:guideLst>
        <p:guide orient="horz" pos="2166"/>
        <p:guide orient="horz" pos="1164"/>
        <p:guide orient="horz" pos="278"/>
        <p:guide orient="horz" pos="848"/>
        <p:guide orient="horz" pos="1348"/>
        <p:guide orient="horz" pos="559"/>
        <p:guide orient="horz" pos="3866"/>
        <p:guide orient="horz" pos="1664"/>
        <p:guide pos="2894"/>
        <p:guide pos="5528"/>
        <p:guide pos="230"/>
        <p:guide pos="1562"/>
        <p:guide pos="4226"/>
        <p:guide pos="900"/>
        <p:guide pos="4910"/>
        <p:guide pos="123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-4104" y="-90"/>
      </p:cViewPr>
      <p:guideLst>
        <p:guide orient="horz" pos="3131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32" Type="http://schemas.openxmlformats.org/officeDocument/2006/relationships/font" Target="fonts/font17.fntdata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font" Target="fonts/font1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font" Target="fonts/font15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207F23D9-DF40-4811-9C78-A2E2A32398DD}" type="datetimeFigureOut">
              <a:rPr lang="ko-KR" altLang="en-US" smtClean="0"/>
              <a:pPr/>
              <a:t>2013-12-16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4DD6E7B0-61C4-474B-96F1-99E4547EAD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5996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F3AF6795-A612-454E-AF7A-9192B1BEBB13}" type="datetimeFigureOut">
              <a:rPr lang="ko-KR" altLang="en-US" smtClean="0"/>
              <a:pPr/>
              <a:t>2013-12-16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A0A51D67-0C14-4576-BCC5-A508196B7B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304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Development Environment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hangeul.naver.com/font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://hangeul.naver.com/font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2863649"/>
            <a:ext cx="6858000" cy="1452943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940820" y="6358282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7713648" y="6372664"/>
            <a:ext cx="744552" cy="365760"/>
          </a:xfrm>
        </p:spPr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2625524"/>
            <a:ext cx="7315200" cy="1877649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4601497"/>
            <a:ext cx="7315200" cy="1132553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1188" y="2625523"/>
            <a:ext cx="228600" cy="1877649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4601497"/>
            <a:ext cx="228600" cy="1132553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부제목 2"/>
          <p:cNvSpPr txBox="1">
            <a:spLocks/>
          </p:cNvSpPr>
          <p:nvPr userDrawn="1"/>
        </p:nvSpPr>
        <p:spPr>
          <a:xfrm>
            <a:off x="264463" y="6387291"/>
            <a:ext cx="3204878" cy="456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800" spc="-2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 문서는 나눔글꼴로 작성되었습니다</a:t>
            </a:r>
            <a:r>
              <a:rPr lang="en-US" altLang="ko-KR" sz="800" spc="-2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u="sng" spc="-20" dirty="0" smtClean="0">
                <a:solidFill>
                  <a:srgbClr val="4495D2"/>
                </a:solidFill>
                <a:latin typeface="나눔고딕" pitchFamily="50" charset="-127"/>
                <a:ea typeface="나눔고딕" pitchFamily="50" charset="-127"/>
                <a:hlinkClick r:id="rId2"/>
              </a:rPr>
              <a:t>설치하기</a:t>
            </a:r>
            <a:endParaRPr lang="ko-KR" altLang="en-US" sz="800" u="sng" spc="-20" dirty="0">
              <a:solidFill>
                <a:srgbClr val="4495D2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364803" y="3989119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364803" y="429911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364803" y="461173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364803" y="492351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그림 11" descr="cosmetic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72671" y="6410326"/>
            <a:ext cx="1171292" cy="17621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 descr="cosmeti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10512" y="6434137"/>
            <a:ext cx="900000" cy="13539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364803" y="3989119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364803" y="429911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364803" y="461173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364803" y="492351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 descr="cosmeti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72671" y="6410326"/>
            <a:ext cx="1171292" cy="176212"/>
          </a:xfrm>
          <a:prstGeom prst="rect">
            <a:avLst/>
          </a:prstGeom>
        </p:spPr>
      </p:pic>
      <p:sp>
        <p:nvSpPr>
          <p:cNvPr id="18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312059" y="246743"/>
            <a:ext cx="8338457" cy="1851478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5400" b="1" spc="-250" baseline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제목을 입력하세요</a:t>
            </a:r>
            <a:endParaRPr lang="en-US" altLang="ko-KR" dirty="0" smtClean="0"/>
          </a:p>
          <a:p>
            <a:pPr lvl="0"/>
            <a:endParaRPr lang="ko-KR" altLang="en-US" dirty="0" smtClean="0"/>
          </a:p>
        </p:txBody>
      </p:sp>
      <p:sp>
        <p:nvSpPr>
          <p:cNvPr id="21" name="제목 1"/>
          <p:cNvSpPr>
            <a:spLocks noGrp="1"/>
          </p:cNvSpPr>
          <p:nvPr>
            <p:ph type="title"/>
          </p:nvPr>
        </p:nvSpPr>
        <p:spPr>
          <a:xfrm>
            <a:off x="268519" y="4005064"/>
            <a:ext cx="8418281" cy="304826"/>
          </a:xfrm>
        </p:spPr>
        <p:txBody>
          <a:bodyPr anchor="t">
            <a:normAutofit/>
          </a:bodyPr>
          <a:lstStyle>
            <a:lvl1pPr algn="l">
              <a:buFont typeface="Wingdings" pitchFamily="2" charset="2"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4" name="부제목 2"/>
          <p:cNvSpPr txBox="1">
            <a:spLocks/>
          </p:cNvSpPr>
          <p:nvPr userDrawn="1"/>
        </p:nvSpPr>
        <p:spPr>
          <a:xfrm>
            <a:off x="264463" y="6387291"/>
            <a:ext cx="3204878" cy="456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800" spc="-2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 문서는 나눔글꼴로 작성되었습니다</a:t>
            </a:r>
            <a:r>
              <a:rPr lang="en-US" altLang="ko-KR" sz="800" spc="-2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u="sng" spc="-20" dirty="0" smtClean="0">
                <a:solidFill>
                  <a:srgbClr val="4495D2"/>
                </a:solidFill>
                <a:latin typeface="나눔고딕" pitchFamily="50" charset="-127"/>
                <a:ea typeface="나눔고딕" pitchFamily="50" charset="-127"/>
                <a:hlinkClick r:id="rId3"/>
              </a:rPr>
              <a:t>설치하기</a:t>
            </a:r>
            <a:endParaRPr lang="ko-KR" altLang="en-US" sz="800" u="sng" spc="-20" dirty="0">
              <a:solidFill>
                <a:srgbClr val="4495D2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 descr="cosmeti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10512" y="6434137"/>
            <a:ext cx="900000" cy="135398"/>
          </a:xfrm>
          <a:prstGeom prst="rect">
            <a:avLst/>
          </a:prstGeom>
        </p:spPr>
      </p:pic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368300" y="571500"/>
            <a:ext cx="8394700" cy="846138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4" name="내용 개체 틀 2"/>
          <p:cNvSpPr>
            <a:spLocks noGrp="1"/>
          </p:cNvSpPr>
          <p:nvPr>
            <p:ph idx="1" hasCustomPrompt="1"/>
          </p:nvPr>
        </p:nvSpPr>
        <p:spPr>
          <a:xfrm>
            <a:off x="368300" y="1574801"/>
            <a:ext cx="1905000" cy="317499"/>
          </a:xfrm>
        </p:spPr>
        <p:txBody>
          <a:bodyPr>
            <a:normAutofit/>
          </a:bodyPr>
          <a:lstStyle>
            <a:lvl1pPr>
              <a:buFontTx/>
              <a:buNone/>
              <a:defRPr sz="1200" b="1">
                <a:solidFill>
                  <a:srgbClr val="3D3C3E"/>
                </a:solidFill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ko-KR" altLang="en-US" smtClean="0"/>
              <a:t>내용제목</a:t>
            </a:r>
          </a:p>
        </p:txBody>
      </p:sp>
      <p:sp>
        <p:nvSpPr>
          <p:cNvPr id="15" name="내용 개체 틀 2"/>
          <p:cNvSpPr>
            <a:spLocks noGrp="1"/>
          </p:cNvSpPr>
          <p:nvPr>
            <p:ph idx="13" hasCustomPrompt="1"/>
          </p:nvPr>
        </p:nvSpPr>
        <p:spPr>
          <a:xfrm>
            <a:off x="2336800" y="1574801"/>
            <a:ext cx="6426200" cy="330199"/>
          </a:xfrm>
        </p:spPr>
        <p:txBody>
          <a:bodyPr>
            <a:normAutofit/>
          </a:bodyPr>
          <a:lstStyle>
            <a:lvl1pPr>
              <a:buNone/>
              <a:defRPr sz="1200" b="1" baseline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smtClean="0"/>
              <a:t>내용을 입력하십시오</a:t>
            </a:r>
            <a:r>
              <a:rPr lang="en-US" altLang="ko-KR" smtClean="0"/>
              <a:t>.</a:t>
            </a:r>
            <a:endParaRPr lang="ko-KR" alt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66780"/>
            <a:ext cx="8229600" cy="648404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3110"/>
          </a:xfrm>
        </p:spPr>
        <p:txBody>
          <a:bodyPr/>
          <a:lstStyle>
            <a:lvl1pPr>
              <a:defRPr sz="2800">
                <a:latin typeface="Corbel" panose="020B0503020204020204" pitchFamily="34" charset="0"/>
              </a:defRPr>
            </a:lvl1pPr>
            <a:lvl2pPr>
              <a:defRPr sz="2400">
                <a:latin typeface="Corbel" panose="020B0503020204020204" pitchFamily="34" charset="0"/>
              </a:defRPr>
            </a:lvl2pPr>
            <a:lvl3pPr>
              <a:defRPr sz="2000"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pic>
        <p:nvPicPr>
          <p:cNvPr id="9" name="Picture 2" descr="C:\Users\nai0315\AppData\Local\Microsoft\Windows\Temporary Internet Files\Content.IE5\ZH490QUM\MC900361534[1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390" y="463003"/>
            <a:ext cx="1143000" cy="59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386861" y="6344752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ko-KR" smtClean="0"/>
              <a:t>Project1 Fall, 2013; Final</a:t>
            </a:r>
            <a:endParaRPr lang="ko-KR" alt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91448" y="6356350"/>
            <a:ext cx="688731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527538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79979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672" r:id="rId12"/>
    <p:sldLayoutId id="2147483675" r:id="rId13"/>
    <p:sldLayoutId id="2147483674" r:id="rId14"/>
    <p:sldLayoutId id="2147483673" r:id="rId15"/>
    <p:sldLayoutId id="2147483676" r:id="rId16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6435482" y="4633144"/>
            <a:ext cx="2160240" cy="1752600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2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발표 날짜</a:t>
            </a:r>
            <a:endParaRPr lang="en-US" altLang="ko-KR" sz="1200" b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spc="-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팀명</a:t>
            </a:r>
            <a:endParaRPr lang="en-US" altLang="ko-KR" sz="1200" b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팀원 이름</a:t>
            </a:r>
            <a:endParaRPr lang="en-US" altLang="ko-KR" sz="1200" b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6479282" y="470357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6479282" y="5013573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6479282" y="5326188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6479282" y="563797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nai0315\AppData\Local\Microsoft\Windows\Temporary Internet Files\Content.IE5\ZH490QUM\MC90035953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600" y="1276301"/>
            <a:ext cx="1466534" cy="178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Project1 Fall, 2013; Final</a:t>
            </a:r>
            <a:endParaRPr lang="ko-KR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Demo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71972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Division and Assignment of Work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graphicFrame>
        <p:nvGraphicFramePr>
          <p:cNvPr id="9" name="내용 개체 틀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5627376"/>
              </p:ext>
            </p:extLst>
          </p:nvPr>
        </p:nvGraphicFramePr>
        <p:xfrm>
          <a:off x="457200" y="1352762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1353"/>
                <a:gridCol w="5368247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항목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담당자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3987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+mn-ea"/>
                <a:ea typeface="+mn-ea"/>
              </a:rPr>
              <a:t>감사합니</a:t>
            </a:r>
            <a:r>
              <a:rPr lang="ko-KR" altLang="en-US" dirty="0">
                <a:latin typeface="+mn-ea"/>
                <a:ea typeface="+mn-ea"/>
              </a:rPr>
              <a:t>다</a:t>
            </a: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209675" y="4667250"/>
            <a:ext cx="6915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 발표자 성함 </a:t>
            </a:r>
            <a:endParaRPr lang="en-US" altLang="ko-KR" sz="3200" dirty="0" smtClean="0"/>
          </a:p>
          <a:p>
            <a:pPr algn="ctr"/>
            <a:r>
              <a:rPr lang="en-US" altLang="ko-KR" sz="3200" dirty="0" smtClean="0"/>
              <a:t>(</a:t>
            </a:r>
            <a:r>
              <a:rPr lang="ko-KR" altLang="en-US" sz="3200" dirty="0" smtClean="0"/>
              <a:t>발표자 </a:t>
            </a:r>
            <a:r>
              <a:rPr lang="ko-KR" altLang="en-US" sz="3200" dirty="0" err="1" smtClean="0"/>
              <a:t>이메일주소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Contents 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sz="quarter" idx="1"/>
          </p:nvPr>
        </p:nvSpPr>
        <p:spPr>
          <a:xfrm>
            <a:off x="714050" y="1271432"/>
            <a:ext cx="6703892" cy="4687579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Overview</a:t>
            </a:r>
          </a:p>
          <a:p>
            <a:r>
              <a:rPr lang="en-US" altLang="ko-KR" sz="2400" dirty="0" smtClean="0"/>
              <a:t>Goal/Problem &amp; Requirement</a:t>
            </a:r>
          </a:p>
          <a:p>
            <a:r>
              <a:rPr lang="en-US" altLang="ko-KR" sz="2400" dirty="0" smtClean="0"/>
              <a:t>Approach</a:t>
            </a:r>
          </a:p>
          <a:p>
            <a:r>
              <a:rPr lang="en-US" altLang="ko-KR" sz="2400" dirty="0" smtClean="0"/>
              <a:t>Development Environment</a:t>
            </a:r>
          </a:p>
          <a:p>
            <a:r>
              <a:rPr lang="en-US" altLang="ko-KR" sz="2400" dirty="0" smtClean="0"/>
              <a:t>Architecture</a:t>
            </a:r>
          </a:p>
          <a:p>
            <a:r>
              <a:rPr lang="en-US" altLang="ko-KR" sz="2400" dirty="0" smtClean="0"/>
              <a:t>Implementation Spec</a:t>
            </a:r>
          </a:p>
          <a:p>
            <a:r>
              <a:rPr lang="en-US" altLang="ko-KR" sz="2400" dirty="0" smtClean="0"/>
              <a:t>Results</a:t>
            </a:r>
            <a:endParaRPr lang="en-US" altLang="ko-KR" sz="2400" dirty="0" smtClean="0"/>
          </a:p>
          <a:p>
            <a:r>
              <a:rPr lang="en-US" altLang="ko-KR" sz="2400" dirty="0" smtClean="0"/>
              <a:t>Demo</a:t>
            </a:r>
          </a:p>
          <a:p>
            <a:r>
              <a:rPr lang="en-US" altLang="ko-KR" sz="2400" dirty="0" smtClean="0"/>
              <a:t>Division and Assignment of work</a:t>
            </a:r>
          </a:p>
        </p:txBody>
      </p:sp>
    </p:spTree>
    <p:extLst>
      <p:ext uri="{BB962C8B-B14F-4D97-AF65-F5344CB8AC3E}">
        <p14:creationId xmlns:p14="http://schemas.microsoft.com/office/powerpoint/2010/main" val="3347032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269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Goal/Problem &amp; Requirement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6033244" y="1626618"/>
            <a:ext cx="2052042" cy="136802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347032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6033244" y="1626618"/>
            <a:ext cx="2052042" cy="136802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87964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Development Environment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73960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Architecture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8915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Implementation Spec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53080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Final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14713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3384</TotalTime>
  <Words>136</Words>
  <Application>Microsoft Office PowerPoint</Application>
  <PresentationFormat>화면 슬라이드 쇼(4:3)</PresentationFormat>
  <Paragraphs>52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3" baseType="lpstr">
      <vt:lpstr>굴림</vt:lpstr>
      <vt:lpstr>Arial</vt:lpstr>
      <vt:lpstr>Bookman Old Style</vt:lpstr>
      <vt:lpstr>맑은 고딕</vt:lpstr>
      <vt:lpstr>나눔고딕</vt:lpstr>
      <vt:lpstr>Wingdings 3</vt:lpstr>
      <vt:lpstr>돋움</vt:lpstr>
      <vt:lpstr>Wingdings</vt:lpstr>
      <vt:lpstr>Corbel</vt:lpstr>
      <vt:lpstr>Gill Sans MT</vt:lpstr>
      <vt:lpstr>원본</vt:lpstr>
      <vt:lpstr>PowerPoint 프레젠테이션</vt:lpstr>
      <vt:lpstr>Contents </vt:lpstr>
      <vt:lpstr>Overview</vt:lpstr>
      <vt:lpstr>Goal/Problem &amp; Requirement</vt:lpstr>
      <vt:lpstr>Approach</vt:lpstr>
      <vt:lpstr>Development Environment</vt:lpstr>
      <vt:lpstr>Architecture</vt:lpstr>
      <vt:lpstr>Implementation Spec</vt:lpstr>
      <vt:lpstr>Results</vt:lpstr>
      <vt:lpstr>Demo</vt:lpstr>
      <vt:lpstr>Division and Assignment of Work</vt:lpstr>
      <vt:lpstr>감사합니다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문서의 제목 나눔고딕B, 54pt</dc:title>
  <dc:creator>네이버 한글캠페인</dc:creator>
  <cp:lastModifiedBy>SibongKUM</cp:lastModifiedBy>
  <cp:revision>71</cp:revision>
  <cp:lastPrinted>2011-08-28T13:13:29Z</cp:lastPrinted>
  <dcterms:created xsi:type="dcterms:W3CDTF">2011-08-24T01:05:33Z</dcterms:created>
  <dcterms:modified xsi:type="dcterms:W3CDTF">2013-12-16T06:16:28Z</dcterms:modified>
</cp:coreProperties>
</file>