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99" r:id="rId5"/>
    <p:sldId id="301" r:id="rId6"/>
    <p:sldId id="303" r:id="rId7"/>
    <p:sldId id="304" r:id="rId8"/>
  </p:sldIdLst>
  <p:sldSz cx="9906000" cy="6858000" type="A4"/>
  <p:notesSz cx="6797675" cy="9926638"/>
  <p:custShowLst>
    <p:custShow name="재구성한 쇼 1" id="0">
      <p:sldLst/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59">
          <p15:clr>
            <a:srgbClr val="A4A3A4"/>
          </p15:clr>
        </p15:guide>
        <p15:guide id="2" orient="horz" pos="686">
          <p15:clr>
            <a:srgbClr val="A4A3A4"/>
          </p15:clr>
        </p15:guide>
        <p15:guide id="3" pos="5898">
          <p15:clr>
            <a:srgbClr val="A4A3A4"/>
          </p15:clr>
        </p15:guide>
        <p15:guide id="4" pos="3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  <a:srgbClr val="FF5050"/>
    <a:srgbClr val="FF9999"/>
    <a:srgbClr val="FFCCCC"/>
    <a:srgbClr val="FFE5E5"/>
    <a:srgbClr val="FFE1E1"/>
    <a:srgbClr val="FFFFFF"/>
    <a:srgbClr val="767576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2833802-FEF1-4C79-8D5D-14CF1EAF98D9}" styleName="밝은 스타일 2 - 강조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테마 스타일 2 - 강조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3" autoAdjust="0"/>
    <p:restoredTop sz="50000" autoAdjust="0"/>
  </p:normalViewPr>
  <p:slideViewPr>
    <p:cSldViewPr>
      <p:cViewPr varScale="1">
        <p:scale>
          <a:sx n="143" d="100"/>
          <a:sy n="143" d="100"/>
        </p:scale>
        <p:origin x="312" y="126"/>
      </p:cViewPr>
      <p:guideLst>
        <p:guide orient="horz" pos="4059"/>
        <p:guide orient="horz" pos="686"/>
        <p:guide pos="5898"/>
        <p:guide pos="3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150" y="-114"/>
      </p:cViewPr>
      <p:guideLst>
        <p:guide orient="horz" pos="3127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9AF6D-5FEE-4CF9-B4F4-E245D57A2A78}" type="datetimeFigureOut">
              <a:rPr lang="ko-KR" altLang="en-US" smtClean="0"/>
              <a:pPr/>
              <a:t>2017-08-28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ECDD4-FC7B-4FC4-9891-09D47F77DF1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7037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7594600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pic>
        <p:nvPicPr>
          <p:cNvPr id="3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400" y="353658"/>
            <a:ext cx="1170130" cy="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7594600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21" name="직선 연결선 20"/>
          <p:cNvCxnSpPr/>
          <p:nvPr userDrawn="1"/>
        </p:nvCxnSpPr>
        <p:spPr>
          <a:xfrm>
            <a:off x="182470" y="683695"/>
            <a:ext cx="95410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614" descr="무제-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47"/>
          <a:stretch>
            <a:fillRect/>
          </a:stretch>
        </p:blipFill>
        <p:spPr bwMode="auto">
          <a:xfrm>
            <a:off x="130175" y="906500"/>
            <a:ext cx="9636125" cy="869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46"/>
          <p:cNvSpPr>
            <a:spLocks noGrp="1" noChangeArrowheads="1"/>
          </p:cNvSpPr>
          <p:nvPr>
            <p:ph idx="1" hasCustomPrompt="1"/>
          </p:nvPr>
        </p:nvSpPr>
        <p:spPr bwMode="auto">
          <a:xfrm>
            <a:off x="265113" y="809662"/>
            <a:ext cx="9369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100" baseline="0"/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인프라 전략기획팀 임대성</a:t>
            </a:r>
          </a:p>
        </p:txBody>
      </p:sp>
      <p:sp>
        <p:nvSpPr>
          <p:cNvPr id="28" name="Rectangle 38"/>
          <p:cNvSpPr txBox="1">
            <a:spLocks noChangeArrowheads="1"/>
          </p:cNvSpPr>
          <p:nvPr userDrawn="1"/>
        </p:nvSpPr>
        <p:spPr bwMode="auto">
          <a:xfrm>
            <a:off x="182470" y="214595"/>
            <a:ext cx="657073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ko-KR" altLang="en-US" b="1" kern="0" dirty="0" smtClean="0">
              <a:latin typeface="+mn-ea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53400" y="353658"/>
            <a:ext cx="1170130" cy="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7594600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21" name="직선 연결선 20"/>
          <p:cNvCxnSpPr/>
          <p:nvPr userDrawn="1"/>
        </p:nvCxnSpPr>
        <p:spPr>
          <a:xfrm>
            <a:off x="182470" y="683695"/>
            <a:ext cx="9541060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53400" y="353658"/>
            <a:ext cx="1170130" cy="195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0" y="6579350"/>
            <a:ext cx="9906000" cy="278650"/>
          </a:xfrm>
          <a:prstGeom prst="rect">
            <a:avLst/>
          </a:prstGeom>
          <a:solidFill>
            <a:srgbClr val="E1002A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맑은 고딕"/>
              <a:ea typeface="맑은 고딕"/>
              <a:cs typeface="+mn-cs"/>
            </a:endParaRP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3602850" y="6624355"/>
            <a:ext cx="1803950" cy="135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t" anchorCtr="0">
            <a:noAutofit/>
          </a:bodyPr>
          <a:lstStyle/>
          <a:p>
            <a:pPr lvl="0" algn="ctr" latinLnBrk="0">
              <a:spcBef>
                <a:spcPct val="0"/>
              </a:spcBef>
            </a:pPr>
            <a:r>
              <a:rPr lang="en-US" altLang="ko-KR" sz="500" kern="0" noProof="0" dirty="0" smtClean="0">
                <a:solidFill>
                  <a:srgbClr val="FFFFFF"/>
                </a:solidFill>
                <a:latin typeface="Verdana" pitchFamily="34" charset="0"/>
              </a:rPr>
              <a:t> ©NEOWIZ </a:t>
            </a:r>
            <a:r>
              <a:rPr lang="en-US" altLang="ko-KR" sz="500" kern="0" noProof="0" dirty="0" smtClean="0">
                <a:solidFill>
                  <a:srgbClr val="FFFFFF"/>
                </a:solidFill>
                <a:latin typeface="Verdana" pitchFamily="34" charset="0"/>
              </a:rPr>
              <a:t>CORPORATION</a:t>
            </a:r>
            <a:r>
              <a:rPr lang="en-US" altLang="ko-KR" sz="500" kern="0" noProof="0" dirty="0" smtClean="0">
                <a:solidFill>
                  <a:srgbClr val="FFFFFF"/>
                </a:solidFill>
                <a:latin typeface="Verdana" pitchFamily="34" charset="0"/>
              </a:rPr>
              <a:t>. All rights reserved.</a:t>
            </a:r>
            <a:endParaRPr kumimoji="0" lang="ko-KR" altLang="en-US" sz="5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7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7594600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A28E66-120B-484F-92DB-562B1AF73FA6}" type="slidenum">
              <a: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eunghun.cho@neowiz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eunghun.cho@neowiz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4" name="Rectangle 38"/>
          <p:cNvSpPr txBox="1">
            <a:spLocks noChangeArrowheads="1"/>
          </p:cNvSpPr>
          <p:nvPr/>
        </p:nvSpPr>
        <p:spPr bwMode="auto">
          <a:xfrm>
            <a:off x="1781115" y="2393885"/>
            <a:ext cx="812488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400" b="1" kern="0" dirty="0">
                <a:latin typeface="+mn-ea"/>
              </a:rPr>
              <a:t>서울대학교 </a:t>
            </a:r>
            <a:r>
              <a:rPr kumimoji="1" lang="ko-KR" altLang="en-US" sz="2400" b="1" kern="0" dirty="0" err="1">
                <a:latin typeface="+mn-ea"/>
              </a:rPr>
              <a:t>창의적통합설계</a:t>
            </a:r>
            <a:r>
              <a:rPr kumimoji="1" lang="ko-KR" altLang="en-US" sz="2400" b="1" kern="0" dirty="0">
                <a:latin typeface="+mn-ea"/>
              </a:rPr>
              <a:t> 프로젝트 </a:t>
            </a:r>
            <a:r>
              <a:rPr kumimoji="1" lang="ko-KR" altLang="en-US" sz="2400" b="1" kern="0" dirty="0" smtClean="0">
                <a:latin typeface="+mn-ea"/>
              </a:rPr>
              <a:t>제안서</a:t>
            </a:r>
            <a:endParaRPr kumimoji="1" lang="ko-KR" altLang="en-US" sz="2400" b="1" kern="0" dirty="0">
              <a:latin typeface="+mn-ea"/>
            </a:endParaRPr>
          </a:p>
        </p:txBody>
      </p:sp>
      <p:sp>
        <p:nvSpPr>
          <p:cNvPr id="5" name="Rectangle 39"/>
          <p:cNvSpPr>
            <a:spLocks noChangeArrowheads="1"/>
          </p:cNvSpPr>
          <p:nvPr/>
        </p:nvSpPr>
        <p:spPr bwMode="auto">
          <a:xfrm>
            <a:off x="1802650" y="2888940"/>
            <a:ext cx="8102987" cy="49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2017</a:t>
            </a:r>
            <a:r>
              <a:rPr kumimoji="0" lang="ko-KR" altLang="en-US" sz="900" b="1" i="0" u="none" strike="noStrike" kern="0" cap="none" spc="0" normalizeH="0" baseline="0" noProof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년 </a:t>
            </a:r>
            <a:r>
              <a:rPr lang="en-US" altLang="ko-KR" sz="900" b="1" kern="0" noProof="0" dirty="0">
                <a:solidFill>
                  <a:srgbClr val="767576"/>
                </a:solidFill>
                <a:latin typeface="+mn-ea"/>
              </a:rPr>
              <a:t>8</a:t>
            </a:r>
            <a:r>
              <a:rPr kumimoji="0" lang="ko-KR" altLang="en-US" sz="900" b="1" i="0" u="none" strike="noStrike" kern="0" cap="none" spc="0" normalizeH="0" baseline="0" noProof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월</a:t>
            </a:r>
            <a:r>
              <a:rPr kumimoji="0" lang="en-US" altLang="ko-KR" sz="900" b="1" i="0" u="none" strike="noStrike" kern="0" cap="none" spc="0" normalizeH="0" baseline="0" noProof="0" dirty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 </a:t>
            </a:r>
            <a:r>
              <a:rPr lang="en-US" altLang="ko-KR" sz="900" b="1" kern="0" noProof="0" dirty="0" smtClean="0">
                <a:solidFill>
                  <a:srgbClr val="767576"/>
                </a:solidFill>
                <a:latin typeface="+mn-ea"/>
              </a:rPr>
              <a:t>28</a:t>
            </a:r>
            <a:r>
              <a:rPr kumimoji="0" lang="ko-KR" altLang="en-US" sz="900" b="1" i="0" u="none" strike="noStrike" kern="0" cap="none" spc="0" normalizeH="0" baseline="0" noProof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일</a:t>
            </a:r>
            <a:r>
              <a: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/>
            </a:r>
            <a:br>
              <a: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</a:br>
            <a:r>
              <a:rPr kumimoji="0" lang="ko-KR" alt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작성 </a:t>
            </a:r>
            <a:r>
              <a: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767576"/>
                </a:solidFill>
                <a:effectLst/>
                <a:uLnTx/>
                <a:uFillTx/>
                <a:latin typeface="+mn-ea"/>
              </a:rPr>
              <a:t>: </a:t>
            </a:r>
            <a:r>
              <a:rPr lang="en-US" altLang="ko-KR" sz="900" kern="0" dirty="0" smtClean="0">
                <a:solidFill>
                  <a:srgbClr val="767576"/>
                </a:solidFill>
                <a:latin typeface="+mn-ea"/>
              </a:rPr>
              <a:t>NPS </a:t>
            </a:r>
            <a:r>
              <a:rPr lang="en-US" altLang="ko-KR" sz="900" kern="0" noProof="0" dirty="0" smtClean="0">
                <a:solidFill>
                  <a:srgbClr val="767576"/>
                </a:solidFill>
                <a:latin typeface="+mn-ea"/>
              </a:rPr>
              <a:t>AI</a:t>
            </a:r>
            <a:r>
              <a:rPr lang="ko-KR" altLang="en-US" sz="900" kern="0" noProof="0" smtClean="0">
                <a:solidFill>
                  <a:srgbClr val="767576"/>
                </a:solidFill>
                <a:latin typeface="+mn-ea"/>
              </a:rPr>
              <a:t>연구소</a:t>
            </a:r>
            <a:r>
              <a:rPr lang="en-US" altLang="ko-KR" sz="900" kern="0" dirty="0" smtClean="0">
                <a:solidFill>
                  <a:srgbClr val="767576"/>
                </a:solidFill>
                <a:latin typeface="+mn-ea"/>
              </a:rPr>
              <a:t> </a:t>
            </a:r>
            <a:r>
              <a:rPr lang="ko-KR" altLang="en-US" sz="900" kern="0" smtClean="0">
                <a:solidFill>
                  <a:srgbClr val="767576"/>
                </a:solidFill>
                <a:latin typeface="+mn-ea"/>
              </a:rPr>
              <a:t>조승훈</a:t>
            </a:r>
            <a:endParaRPr lang="en-US" altLang="ko-KR" sz="900" kern="0" dirty="0" smtClean="0">
              <a:solidFill>
                <a:srgbClr val="767576"/>
              </a:solidFill>
              <a:latin typeface="+mn-e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00" kern="0" dirty="0" smtClean="0">
                <a:solidFill>
                  <a:srgbClr val="767576"/>
                </a:solidFill>
                <a:latin typeface="+mn-ea"/>
              </a:rPr>
              <a:t>검수 </a:t>
            </a:r>
            <a:r>
              <a:rPr lang="en-US" altLang="ko-KR" sz="900" kern="0" dirty="0" smtClean="0">
                <a:solidFill>
                  <a:srgbClr val="767576"/>
                </a:solidFill>
                <a:latin typeface="+mn-ea"/>
              </a:rPr>
              <a:t>: </a:t>
            </a:r>
            <a:r>
              <a:rPr lang="ko-KR" altLang="en-US" sz="900" kern="0" dirty="0" smtClean="0">
                <a:solidFill>
                  <a:srgbClr val="767576"/>
                </a:solidFill>
                <a:latin typeface="+mn-ea"/>
              </a:rPr>
              <a:t>권용길 </a:t>
            </a:r>
            <a:r>
              <a:rPr lang="en-US" altLang="ko-KR" sz="900" kern="0" dirty="0" smtClean="0">
                <a:solidFill>
                  <a:srgbClr val="767576"/>
                </a:solidFill>
                <a:latin typeface="+mn-ea"/>
              </a:rPr>
              <a:t>CTO</a:t>
            </a:r>
            <a:endParaRPr lang="en-US" altLang="ko-KR" sz="900" kern="0" dirty="0">
              <a:solidFill>
                <a:srgbClr val="767576"/>
              </a:solidFill>
              <a:latin typeface="+mn-ea"/>
            </a:endParaRPr>
          </a:p>
        </p:txBody>
      </p:sp>
      <p:cxnSp>
        <p:nvCxnSpPr>
          <p:cNvPr id="6" name="직선 연결선 5"/>
          <p:cNvCxnSpPr/>
          <p:nvPr/>
        </p:nvCxnSpPr>
        <p:spPr>
          <a:xfrm rot="5400000">
            <a:off x="1127575" y="2933945"/>
            <a:ext cx="81009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27" t="15093" r="18326" b="69814"/>
          <a:stretch/>
        </p:blipFill>
        <p:spPr>
          <a:xfrm>
            <a:off x="362490" y="2356275"/>
            <a:ext cx="1035115" cy="10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46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2</a:t>
            </a:fld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27473" y="307258"/>
            <a:ext cx="79658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b="1" kern="0" dirty="0" smtClean="0">
                <a:latin typeface="+mn-ea"/>
              </a:rPr>
              <a:t>회사소개</a:t>
            </a:r>
            <a:endParaRPr kumimoji="1" lang="ko-KR" altLang="en-US" b="1" kern="0" dirty="0">
              <a:latin typeface="+mn-ea"/>
            </a:endParaRPr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898996"/>
              </p:ext>
            </p:extLst>
          </p:nvPr>
        </p:nvGraphicFramePr>
        <p:xfrm>
          <a:off x="542510" y="1493785"/>
          <a:ext cx="8595956" cy="339165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29762"/>
                <a:gridCol w="1730579"/>
                <a:gridCol w="5535615"/>
              </a:tblGrid>
              <a:tr h="72008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기업명</a:t>
                      </a:r>
                      <a:endParaRPr lang="ko-KR" alt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 </a:t>
                      </a:r>
                      <a:r>
                        <a:rPr lang="ko-KR" altLang="en-US" smtClean="0"/>
                        <a:t>㈜</a:t>
                      </a:r>
                      <a:r>
                        <a:rPr lang="ko-KR" altLang="en-US" smtClean="0"/>
                        <a:t>네오위즈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3007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기업소재지</a:t>
                      </a:r>
                      <a:endParaRPr lang="ko-KR" alt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경기도 성남시 분당구 대왕판교로</a:t>
                      </a:r>
                      <a:r>
                        <a:rPr lang="en-US" altLang="ko-KR" dirty="0" smtClean="0"/>
                        <a:t>645</a:t>
                      </a:r>
                      <a:r>
                        <a:rPr lang="ko-KR" altLang="en-US" dirty="0" err="1" smtClean="0"/>
                        <a:t>번길</a:t>
                      </a:r>
                      <a:r>
                        <a:rPr lang="ko-KR" altLang="en-US" dirty="0" smtClean="0"/>
                        <a:t> </a:t>
                      </a:r>
                      <a:r>
                        <a:rPr lang="en-US" altLang="ko-KR" dirty="0" smtClean="0"/>
                        <a:t>14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err="1" smtClean="0"/>
                        <a:t>네오위즈</a:t>
                      </a:r>
                      <a:r>
                        <a:rPr lang="ko-KR" altLang="en-US" baseline="0" dirty="0" smtClean="0"/>
                        <a:t> 타워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23336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기업 현황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대표이사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이기원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543828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설립연도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2007</a:t>
                      </a:r>
                      <a:r>
                        <a:rPr lang="ko-KR" altLang="en-US" dirty="0" smtClean="0"/>
                        <a:t>년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4698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주요 서비스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피망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게임포털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1734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홈페이지</a:t>
                      </a:r>
                      <a:endParaRPr lang="ko-KR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http://</a:t>
                      </a:r>
                      <a:r>
                        <a:rPr lang="en-US" altLang="ko-KR" dirty="0" err="1" smtClean="0"/>
                        <a:t>www.neowizgames.com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28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5" name="슬라이드 번호 개체 틀 1"/>
          <p:cNvSpPr txBox="1">
            <a:spLocks/>
          </p:cNvSpPr>
          <p:nvPr/>
        </p:nvSpPr>
        <p:spPr>
          <a:xfrm>
            <a:off x="7594600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A28E66-120B-484F-92DB-562B1AF73FA6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graphicFrame>
        <p:nvGraphicFramePr>
          <p:cNvPr id="6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817591"/>
              </p:ext>
            </p:extLst>
          </p:nvPr>
        </p:nvGraphicFramePr>
        <p:xfrm>
          <a:off x="272478" y="1088738"/>
          <a:ext cx="9271032" cy="46651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30272"/>
                <a:gridCol w="6840760"/>
              </a:tblGrid>
              <a:tr h="8829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프로젝트 내용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딥러닝을 이용하여 사용자의 프로필 이미지 중 광고 이미지 검출하기</a:t>
                      </a:r>
                      <a:endParaRPr lang="en-US" altLang="ko-KR" sz="1400" b="0" baseline="0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anchor="ctr"/>
                </a:tc>
              </a:tr>
              <a:tr h="6302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필요 지식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Deep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 learning frameworks, computer vision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관련 배경지식 </a:t>
                      </a:r>
                      <a:endParaRPr lang="en-US" altLang="ko-KR" sz="14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교육</a:t>
                      </a:r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훈련 효과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latinLnBrk="1">
                        <a:buFontTx/>
                        <a:buAutoNum type="arabicPeriod"/>
                      </a:pP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Computer vision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학습</a:t>
                      </a:r>
                      <a:endParaRPr lang="en-US" altLang="ko-KR" sz="1400" baseline="0" dirty="0" smtClean="0">
                        <a:latin typeface="+mn-ea"/>
                        <a:ea typeface="+mn-ea"/>
                      </a:endParaRPr>
                    </a:p>
                    <a:p>
                      <a:pPr marL="342900" indent="-342900" latinLnBrk="1">
                        <a:buFontTx/>
                        <a:buAutoNum type="arabicPeriod"/>
                      </a:pPr>
                      <a:r>
                        <a:rPr lang="en-US" altLang="ko-KR" sz="1400" baseline="0" dirty="0" err="1" smtClean="0">
                          <a:latin typeface="+mn-ea"/>
                          <a:ea typeface="+mn-ea"/>
                        </a:rPr>
                        <a:t>TensorFlow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1400" baseline="0" dirty="0" err="1" smtClean="0">
                          <a:latin typeface="+mn-ea"/>
                          <a:ea typeface="+mn-ea"/>
                        </a:rPr>
                        <a:t>Keras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1400" baseline="0" dirty="0" err="1" smtClean="0">
                          <a:latin typeface="+mn-ea"/>
                          <a:ea typeface="+mn-ea"/>
                        </a:rPr>
                        <a:t>PyTorch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등 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deep learning framework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학습</a:t>
                      </a:r>
                      <a:endParaRPr lang="en-US" altLang="ko-KR" sz="1400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개발기간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개월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개발인원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2~3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기업체 담당자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latin typeface="+mn-ea"/>
                          <a:ea typeface="+mn-ea"/>
                        </a:rPr>
                        <a:t>네오위즈플레이스튜디오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AI</a:t>
                      </a:r>
                      <a:r>
                        <a:rPr lang="ko-KR" altLang="en-US" sz="1400" smtClean="0">
                          <a:latin typeface="+mn-ea"/>
                          <a:ea typeface="+mn-ea"/>
                        </a:rPr>
                        <a:t>연구소 조승훈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400" dirty="0" smtClean="0">
                          <a:latin typeface="+mn-ea"/>
                          <a:ea typeface="+mn-ea"/>
                        </a:rPr>
                      </a:br>
                      <a:r>
                        <a:rPr lang="en-US" altLang="ko-KR" sz="1400" dirty="0" smtClean="0">
                          <a:latin typeface="+mn-ea"/>
                          <a:ea typeface="+mn-ea"/>
                          <a:hlinkClick r:id="rId2"/>
                        </a:rPr>
                        <a:t>seunghun.cho@neowiz.com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 010-2011-2603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기타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endParaRPr lang="en-US" altLang="ko-KR" sz="1400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38"/>
          <p:cNvSpPr txBox="1">
            <a:spLocks noChangeArrowheads="1"/>
          </p:cNvSpPr>
          <p:nvPr/>
        </p:nvSpPr>
        <p:spPr bwMode="auto">
          <a:xfrm>
            <a:off x="182562" y="323653"/>
            <a:ext cx="8550857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00" b="1" kern="0" dirty="0">
                <a:latin typeface="+mn-ea"/>
              </a:rPr>
              <a:t>프로젝트 </a:t>
            </a:r>
            <a:r>
              <a:rPr kumimoji="1" lang="ko-KR" altLang="en-US" sz="2000" b="1" kern="0" dirty="0" smtClean="0">
                <a:latin typeface="+mn-ea"/>
              </a:rPr>
              <a:t>주제</a:t>
            </a:r>
            <a:r>
              <a:rPr kumimoji="1" lang="en-US" altLang="ko-KR" sz="2000" b="1" kern="0" dirty="0" smtClean="0">
                <a:latin typeface="+mn-ea"/>
              </a:rPr>
              <a:t>1 : </a:t>
            </a:r>
            <a:r>
              <a:rPr kumimoji="1" lang="ko-KR" altLang="en-US" sz="2000" b="1" kern="0" smtClean="0">
                <a:latin typeface="+mn-ea"/>
              </a:rPr>
              <a:t>광고 이미지 검출</a:t>
            </a:r>
            <a:endParaRPr kumimoji="1" lang="ko-KR" altLang="en-US" sz="2000" b="1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980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AA28E66-120B-484F-92DB-562B1AF73FA6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5" name="슬라이드 번호 개체 틀 1"/>
          <p:cNvSpPr txBox="1">
            <a:spLocks/>
          </p:cNvSpPr>
          <p:nvPr/>
        </p:nvSpPr>
        <p:spPr>
          <a:xfrm>
            <a:off x="7594600" y="6579350"/>
            <a:ext cx="2311400" cy="278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A28E66-120B-484F-92DB-562B1AF73FA6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graphicFrame>
        <p:nvGraphicFramePr>
          <p:cNvPr id="6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003129"/>
              </p:ext>
            </p:extLst>
          </p:nvPr>
        </p:nvGraphicFramePr>
        <p:xfrm>
          <a:off x="272478" y="1088738"/>
          <a:ext cx="9271032" cy="466518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30272"/>
                <a:gridCol w="6840760"/>
              </a:tblGrid>
              <a:tr h="8829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프로젝트 내용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강화학습을 이용한 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Chinese Poker AI </a:t>
                      </a:r>
                      <a:r>
                        <a:rPr lang="ko-KR" altLang="en-US" sz="1400" b="0" baseline="0" smtClean="0">
                          <a:solidFill>
                            <a:schemeClr val="tx1"/>
                          </a:solidFill>
                          <a:latin typeface="+mn-ea"/>
                        </a:rPr>
                        <a:t>만들기</a:t>
                      </a:r>
                      <a:r>
                        <a:rPr lang="en-US" altLang="ko-KR" sz="1400" b="0" baseline="0" dirty="0" smtClean="0">
                          <a:solidFill>
                            <a:schemeClr val="tx1"/>
                          </a:solidFill>
                          <a:latin typeface="+mn-ea"/>
                        </a:rPr>
                        <a:t> </a:t>
                      </a:r>
                      <a:endParaRPr lang="en-US" altLang="ko-KR" sz="1400" b="0" baseline="0" dirty="0" smtClean="0">
                        <a:solidFill>
                          <a:schemeClr val="tx1"/>
                        </a:solidFill>
                        <a:latin typeface="+mn-ea"/>
                      </a:endParaRPr>
                    </a:p>
                  </a:txBody>
                  <a:tcPr anchor="ctr"/>
                </a:tc>
              </a:tr>
              <a:tr h="6302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필요 지식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Deep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 learning frameworks, 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reinforcement learning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관련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배경지식 </a:t>
                      </a:r>
                      <a:endParaRPr lang="en-US" altLang="ko-KR" sz="140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교육</a:t>
                      </a:r>
                      <a:r>
                        <a:rPr lang="en-US" altLang="ko-KR" b="1" dirty="0" smtClean="0"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훈련 효과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latinLnBrk="1">
                        <a:buFontTx/>
                        <a:buAutoNum type="arabicPeriod"/>
                      </a:pP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Reinforcement learning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이론 학습</a:t>
                      </a:r>
                      <a:endParaRPr lang="en-US" altLang="ko-KR" sz="1400" baseline="0" dirty="0" smtClean="0">
                        <a:latin typeface="+mn-ea"/>
                        <a:ea typeface="+mn-ea"/>
                      </a:endParaRPr>
                    </a:p>
                    <a:p>
                      <a:pPr marL="342900" indent="-342900" latinLnBrk="1">
                        <a:buFontTx/>
                        <a:buAutoNum type="arabicPeriod"/>
                      </a:pPr>
                      <a:r>
                        <a:rPr lang="en-US" altLang="ko-KR" sz="1400" baseline="0" dirty="0" err="1" smtClean="0">
                          <a:latin typeface="+mn-ea"/>
                          <a:ea typeface="+mn-ea"/>
                        </a:rPr>
                        <a:t>TensorFlow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1400" baseline="0" dirty="0" err="1" smtClean="0">
                          <a:latin typeface="+mn-ea"/>
                          <a:ea typeface="+mn-ea"/>
                        </a:rPr>
                        <a:t>Keras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, </a:t>
                      </a:r>
                      <a:r>
                        <a:rPr lang="en-US" altLang="ko-KR" sz="1400" baseline="0" dirty="0" err="1" smtClean="0">
                          <a:latin typeface="+mn-ea"/>
                          <a:ea typeface="+mn-ea"/>
                        </a:rPr>
                        <a:t>PyTorch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등 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deep learning framework </a:t>
                      </a:r>
                      <a:r>
                        <a:rPr lang="ko-KR" altLang="en-US" sz="1400" baseline="0" smtClean="0">
                          <a:latin typeface="+mn-ea"/>
                          <a:ea typeface="+mn-ea"/>
                        </a:rPr>
                        <a:t>학습</a:t>
                      </a:r>
                      <a:endParaRPr lang="en-US" altLang="ko-KR" sz="1400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개발기간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개월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개발인원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2~3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기업체 담당자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err="1" smtClean="0">
                          <a:latin typeface="+mn-ea"/>
                          <a:ea typeface="+mn-ea"/>
                        </a:rPr>
                        <a:t>네오위즈플레이스튜디오</a:t>
                      </a:r>
                      <a:r>
                        <a:rPr lang="ko-KR" altLang="en-US" sz="140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AI</a:t>
                      </a:r>
                      <a:r>
                        <a:rPr lang="ko-KR" altLang="en-US" sz="1400" smtClean="0">
                          <a:latin typeface="+mn-ea"/>
                          <a:ea typeface="+mn-ea"/>
                        </a:rPr>
                        <a:t>연구소 조승훈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/>
                      </a:r>
                      <a:br>
                        <a:rPr lang="en-US" altLang="ko-KR" sz="1400" dirty="0" smtClean="0">
                          <a:latin typeface="+mn-ea"/>
                          <a:ea typeface="+mn-ea"/>
                        </a:rPr>
                      </a:br>
                      <a:r>
                        <a:rPr lang="en-US" altLang="ko-KR" sz="1400" dirty="0" smtClean="0">
                          <a:latin typeface="+mn-ea"/>
                          <a:ea typeface="+mn-ea"/>
                          <a:hlinkClick r:id="rId2"/>
                        </a:rPr>
                        <a:t>seunghun.cho@neowiz.com</a:t>
                      </a:r>
                      <a:r>
                        <a:rPr lang="en-US" altLang="ko-KR" sz="1400" dirty="0" smtClean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400" baseline="0" dirty="0" smtClean="0">
                          <a:latin typeface="+mn-ea"/>
                          <a:ea typeface="+mn-ea"/>
                        </a:rPr>
                        <a:t> 010-2011-2603</a:t>
                      </a:r>
                      <a:endParaRPr lang="ko-KR" altLang="en-US" sz="140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6303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>
                          <a:latin typeface="+mn-ea"/>
                          <a:ea typeface="+mn-ea"/>
                        </a:rPr>
                        <a:t>기타</a:t>
                      </a:r>
                      <a:endParaRPr lang="ko-KR" altLang="en-US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latinLnBrk="1">
                        <a:buFontTx/>
                        <a:buNone/>
                      </a:pPr>
                      <a:endParaRPr lang="en-US" altLang="ko-KR" sz="1400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Rectangle 38"/>
          <p:cNvSpPr txBox="1">
            <a:spLocks noChangeArrowheads="1"/>
          </p:cNvSpPr>
          <p:nvPr/>
        </p:nvSpPr>
        <p:spPr bwMode="auto">
          <a:xfrm>
            <a:off x="182562" y="323653"/>
            <a:ext cx="8550857" cy="360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2000" b="1" kern="0" dirty="0">
                <a:latin typeface="+mn-ea"/>
              </a:rPr>
              <a:t>프로젝트 </a:t>
            </a:r>
            <a:r>
              <a:rPr kumimoji="1" lang="ko-KR" altLang="en-US" sz="2000" b="1" kern="0" dirty="0" smtClean="0">
                <a:latin typeface="+mn-ea"/>
              </a:rPr>
              <a:t>주제</a:t>
            </a:r>
            <a:r>
              <a:rPr kumimoji="1" lang="en-US" altLang="ko-KR" sz="2000" b="1" kern="0" dirty="0" smtClean="0">
                <a:latin typeface="+mn-ea"/>
              </a:rPr>
              <a:t>2 : </a:t>
            </a:r>
            <a:r>
              <a:rPr kumimoji="1" lang="ko-KR" altLang="en-US" sz="2000" b="1" kern="0" smtClean="0">
                <a:latin typeface="+mn-ea"/>
              </a:rPr>
              <a:t>광고 이미지 검출</a:t>
            </a:r>
            <a:endParaRPr kumimoji="1" lang="ko-KR" altLang="en-US" sz="2000" b="1" kern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62917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요소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>
          <a:defRPr sz="1600" b="1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CC842A62-E138-4DC4-A145-EC1F881B9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D6970F-B06C-4631-9412-BF26C361E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B6CC2F21-D877-46D2-8D2E-2148455C1BFF}">
  <ds:schemaRefs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36689</TotalTime>
  <Words>163</Words>
  <Application>Microsoft Office PowerPoint</Application>
  <PresentationFormat>A4 용지(210x297mm)</PresentationFormat>
  <Paragraphs>54</Paragraphs>
  <Slides>4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  <vt:variant>
        <vt:lpstr>재구성한 쇼</vt:lpstr>
      </vt:variant>
      <vt:variant>
        <vt:i4>1</vt:i4>
      </vt:variant>
    </vt:vector>
  </HeadingPairs>
  <TitlesOfParts>
    <vt:vector size="10" baseType="lpstr">
      <vt:lpstr>맑은 고딕</vt:lpstr>
      <vt:lpstr>Arial</vt:lpstr>
      <vt:lpstr>Palatino Linotype</vt:lpstr>
      <vt:lpstr>Verdana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재구성한 쇼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fab</dc:creator>
  <cp:lastModifiedBy>조 승훈(AI연구소)</cp:lastModifiedBy>
  <cp:revision>2419</cp:revision>
  <cp:lastPrinted>2011-05-25T00:42:38Z</cp:lastPrinted>
  <dcterms:created xsi:type="dcterms:W3CDTF">2010-06-11T05:39:53Z</dcterms:created>
  <dcterms:modified xsi:type="dcterms:W3CDTF">2017-08-28T08:53:10Z</dcterms:modified>
</cp:coreProperties>
</file>