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activeX/activeX16.xml" ContentType="application/vnd.ms-office.activeX+xml"/>
  <Override PartName="/ppt/activeX/activeX1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0.xml" ContentType="application/vnd.ms-office.activeX+xml"/>
  <Override PartName="/ppt/activeX/activeX21.xml" ContentType="application/vnd.ms-office.activeX+xml"/>
  <Override PartName="/ppt/activeX/activeX22.xml" ContentType="application/vnd.ms-office.activeX+xml"/>
  <Override PartName="/ppt/activeX/activeX23.xml" ContentType="application/vnd.ms-office.activeX+xml"/>
  <Override PartName="/ppt/activeX/activeX24.xml" ContentType="application/vnd.ms-office.activeX+xml"/>
  <Override PartName="/ppt/activeX/activeX25.xml" ContentType="application/vnd.ms-office.activeX+xml"/>
  <Override PartName="/ppt/activeX/activeX26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29.xml" ContentType="application/vnd.ms-office.activeX+xml"/>
  <Override PartName="/ppt/activeX/activeX30.xml" ContentType="application/vnd.ms-office.activeX+xml"/>
  <Override PartName="/ppt/activeX/activeX31.xml" ContentType="application/vnd.ms-office.activeX+xml"/>
  <Override PartName="/ppt/activeX/activeX32.xml" ContentType="application/vnd.ms-office.activeX+xml"/>
  <Override PartName="/ppt/activeX/activeX33.xml" ContentType="application/vnd.ms-office.activeX+xml"/>
  <Override PartName="/ppt/activeX/activeX34.xml" ContentType="application/vnd.ms-office.activeX+xml"/>
  <Override PartName="/ppt/activeX/activeX35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activeX/activeX40.xml" ContentType="application/vnd.ms-office.activeX+xml"/>
  <Override PartName="/ppt/activeX/activeX41.xml" ContentType="application/vnd.ms-office.activeX+xml"/>
  <Override PartName="/ppt/activeX/activeX42.xml" ContentType="application/vnd.ms-office.activeX+xml"/>
  <Override PartName="/ppt/activeX/activeX43.xml" ContentType="application/vnd.ms-office.activeX+xml"/>
  <Override PartName="/ppt/activeX/activeX44.xml" ContentType="application/vnd.ms-office.activeX+xml"/>
  <Override PartName="/ppt/activeX/activeX45.xml" ContentType="application/vnd.ms-office.activeX+xml"/>
  <Override PartName="/ppt/activeX/activeX46.xml" ContentType="application/vnd.ms-office.activeX+xml"/>
  <Override PartName="/ppt/activeX/activeX47.xml" ContentType="application/vnd.ms-office.activeX+xml"/>
  <Override PartName="/ppt/activeX/activeX48.xml" ContentType="application/vnd.ms-office.activeX+xml"/>
  <Override PartName="/ppt/activeX/activeX49.xml" ContentType="application/vnd.ms-office.activeX+xml"/>
  <Override PartName="/ppt/activeX/activeX50.xml" ContentType="application/vnd.ms-office.activeX+xml"/>
  <Override PartName="/ppt/activeX/activeX51.xml" ContentType="application/vnd.ms-office.activeX+xml"/>
  <Override PartName="/ppt/activeX/activeX52.xml" ContentType="application/vnd.ms-office.activeX+xml"/>
  <Override PartName="/ppt/activeX/activeX53.xml" ContentType="application/vnd.ms-office.activeX+xml"/>
  <Override PartName="/ppt/activeX/activeX54.xml" ContentType="application/vnd.ms-office.activeX+xml"/>
  <Override PartName="/ppt/activeX/activeX55.xml" ContentType="application/vnd.ms-office.activeX+xml"/>
  <Override PartName="/ppt/activeX/activeX56.xml" ContentType="application/vnd.ms-office.activeX+xml"/>
  <Override PartName="/ppt/activeX/activeX57.xml" ContentType="application/vnd.ms-office.activeX+xml"/>
  <Override PartName="/ppt/activeX/activeX58.xml" ContentType="application/vnd.ms-office.activeX+xml"/>
  <Override PartName="/ppt/activeX/activeX59.xml" ContentType="application/vnd.ms-office.activeX+xml"/>
  <Override PartName="/ppt/activeX/activeX60.xml" ContentType="application/vnd.ms-office.activeX+xml"/>
  <Override PartName="/ppt/activeX/activeX61.xml" ContentType="application/vnd.ms-office.activeX+xml"/>
  <Override PartName="/ppt/activeX/activeX62.xml" ContentType="application/vnd.ms-office.activeX+xml"/>
  <Override PartName="/ppt/activeX/activeX63.xml" ContentType="application/vnd.ms-office.activeX+xml"/>
  <Override PartName="/ppt/activeX/activeX64.xml" ContentType="application/vnd.ms-office.activeX+xml"/>
  <Override PartName="/ppt/activeX/activeX65.xml" ContentType="application/vnd.ms-office.activeX+xml"/>
  <Override PartName="/ppt/activeX/activeX66.xml" ContentType="application/vnd.ms-office.activeX+xml"/>
  <Override PartName="/ppt/activeX/activeX67.xml" ContentType="application/vnd.ms-office.activeX+xml"/>
  <Override PartName="/ppt/activeX/activeX68.xml" ContentType="application/vnd.ms-office.activeX+xml"/>
  <Override PartName="/ppt/activeX/activeX69.xml" ContentType="application/vnd.ms-office.activeX+xml"/>
  <Override PartName="/ppt/activeX/activeX70.xml" ContentType="application/vnd.ms-office.activeX+xml"/>
  <Override PartName="/ppt/activeX/activeX71.xml" ContentType="application/vnd.ms-office.activeX+xml"/>
  <Override PartName="/ppt/activeX/activeX72.xml" ContentType="application/vnd.ms-office.activeX+xml"/>
  <Override PartName="/ppt/activeX/activeX73.xml" ContentType="application/vnd.ms-office.activeX+xml"/>
  <Override PartName="/ppt/activeX/activeX74.xml" ContentType="application/vnd.ms-office.activeX+xml"/>
  <Override PartName="/ppt/activeX/activeX75.xml" ContentType="application/vnd.ms-office.activeX+xml"/>
  <Override PartName="/ppt/activeX/activeX76.xml" ContentType="application/vnd.ms-office.activeX+xml"/>
  <Override PartName="/ppt/activeX/activeX77.xml" ContentType="application/vnd.ms-office.activeX+xml"/>
  <Override PartName="/ppt/activeX/activeX78.xml" ContentType="application/vnd.ms-office.activeX+xml"/>
  <Override PartName="/ppt/activeX/activeX79.xml" ContentType="application/vnd.ms-office.activeX+xml"/>
  <Override PartName="/ppt/activeX/activeX80.xml" ContentType="application/vnd.ms-office.activeX+xml"/>
  <Override PartName="/ppt/activeX/activeX81.xml" ContentType="application/vnd.ms-office.activeX+xml"/>
  <Override PartName="/ppt/activeX/activeX82.xml" ContentType="application/vnd.ms-office.activeX+xml"/>
  <Override PartName="/ppt/activeX/activeX83.xml" ContentType="application/vnd.ms-office.activeX+xml"/>
  <Override PartName="/ppt/activeX/activeX84.xml" ContentType="application/vnd.ms-office.activeX+xml"/>
  <Override PartName="/ppt/activeX/activeX85.xml" ContentType="application/vnd.ms-office.activeX+xml"/>
  <Override PartName="/ppt/activeX/activeX86.xml" ContentType="application/vnd.ms-office.activeX+xml"/>
  <Override PartName="/ppt/activeX/activeX87.xml" ContentType="application/vnd.ms-office.activeX+xml"/>
  <Override PartName="/ppt/activeX/activeX88.xml" ContentType="application/vnd.ms-office.activeX+xml"/>
  <Override PartName="/ppt/activeX/activeX89.xml" ContentType="application/vnd.ms-office.activeX+xml"/>
  <Override PartName="/ppt/activeX/activeX90.xml" ContentType="application/vnd.ms-office.activeX+xml"/>
  <Override PartName="/ppt/activeX/activeX91.xml" ContentType="application/vnd.ms-office.activeX+xml"/>
  <Override PartName="/ppt/activeX/activeX92.xml" ContentType="application/vnd.ms-office.activeX+xml"/>
  <Override PartName="/ppt/activeX/activeX93.xml" ContentType="application/vnd.ms-office.activeX+xml"/>
  <Override PartName="/ppt/activeX/activeX94.xml" ContentType="application/vnd.ms-office.activeX+xml"/>
  <Override PartName="/ppt/activeX/activeX95.xml" ContentType="application/vnd.ms-office.activeX+xml"/>
  <Override PartName="/ppt/activeX/activeX96.xml" ContentType="application/vnd.ms-office.activeX+xml"/>
  <Override PartName="/ppt/activeX/activeX97.xml" ContentType="application/vnd.ms-office.activeX+xml"/>
  <Override PartName="/ppt/activeX/activeX98.xml" ContentType="application/vnd.ms-office.activeX+xml"/>
  <Override PartName="/ppt/activeX/activeX99.xml" ContentType="application/vnd.ms-office.activeX+xml"/>
  <Override PartName="/ppt/activeX/activeX100.xml" ContentType="application/vnd.ms-office.activeX+xml"/>
  <Override PartName="/ppt/activeX/activeX101.xml" ContentType="application/vnd.ms-office.activeX+xml"/>
  <Override PartName="/ppt/activeX/activeX102.xml" ContentType="application/vnd.ms-office.activeX+xml"/>
  <Override PartName="/ppt/activeX/activeX103.xml" ContentType="application/vnd.ms-office.activeX+xml"/>
  <Override PartName="/ppt/activeX/activeX104.xml" ContentType="application/vnd.ms-office.activeX+xml"/>
  <Override PartName="/ppt/activeX/activeX105.xml" ContentType="application/vnd.ms-office.activeX+xml"/>
  <Override PartName="/ppt/activeX/activeX106.xml" ContentType="application/vnd.ms-office.activeX+xml"/>
  <Override PartName="/ppt/activeX/activeX107.xml" ContentType="application/vnd.ms-office.activeX+xml"/>
  <Override PartName="/ppt/activeX/activeX108.xml" ContentType="application/vnd.ms-office.activeX+xml"/>
  <Override PartName="/ppt/activeX/activeX109.xml" ContentType="application/vnd.ms-office.activeX+xml"/>
  <Override PartName="/ppt/activeX/activeX110.xml" ContentType="application/vnd.ms-office.activeX+xml"/>
  <Override PartName="/ppt/activeX/activeX111.xml" ContentType="application/vnd.ms-office.activeX+xml"/>
  <Override PartName="/ppt/activeX/activeX112.xml" ContentType="application/vnd.ms-office.activeX+xml"/>
  <Override PartName="/ppt/activeX/activeX113.xml" ContentType="application/vnd.ms-office.activeX+xml"/>
  <Override PartName="/ppt/activeX/activeX114.xml" ContentType="application/vnd.ms-office.activeX+xml"/>
  <Override PartName="/ppt/activeX/activeX115.xml" ContentType="application/vnd.ms-office.activeX+xml"/>
  <Override PartName="/ppt/activeX/activeX116.xml" ContentType="application/vnd.ms-office.activeX+xml"/>
  <Override PartName="/ppt/activeX/activeX117.xml" ContentType="application/vnd.ms-office.activeX+xml"/>
  <Override PartName="/ppt/activeX/activeX118.xml" ContentType="application/vnd.ms-office.activeX+xml"/>
  <Override PartName="/ppt/activeX/activeX119.xml" ContentType="application/vnd.ms-office.activeX+xml"/>
  <Override PartName="/ppt/activeX/activeX120.xml" ContentType="application/vnd.ms-office.activeX+xml"/>
  <Override PartName="/ppt/activeX/activeX121.xml" ContentType="application/vnd.ms-office.activeX+xml"/>
  <Override PartName="/ppt/activeX/activeX122.xml" ContentType="application/vnd.ms-office.activeX+xml"/>
  <Override PartName="/ppt/activeX/activeX123.xml" ContentType="application/vnd.ms-office.activeX+xml"/>
  <Override PartName="/ppt/activeX/activeX124.xml" ContentType="application/vnd.ms-office.activeX+xml"/>
  <Override PartName="/ppt/activeX/activeX125.xml" ContentType="application/vnd.ms-office.activeX+xml"/>
  <Override PartName="/ppt/activeX/activeX126.xml" ContentType="application/vnd.ms-office.activeX+xml"/>
  <Override PartName="/ppt/activeX/activeX127.xml" ContentType="application/vnd.ms-office.activeX+xml"/>
  <Override PartName="/ppt/activeX/activeX128.xml" ContentType="application/vnd.ms-office.activeX+xml"/>
  <Override PartName="/ppt/activeX/activeX129.xml" ContentType="application/vnd.ms-office.activeX+xml"/>
  <Override PartName="/ppt/activeX/activeX130.xml" ContentType="application/vnd.ms-office.activeX+xml"/>
  <Override PartName="/ppt/activeX/activeX131.xml" ContentType="application/vnd.ms-office.activeX+xml"/>
  <Override PartName="/ppt/activeX/activeX132.xml" ContentType="application/vnd.ms-office.activeX+xml"/>
  <Override PartName="/ppt/activeX/activeX133.xml" ContentType="application/vnd.ms-office.activeX+xml"/>
  <Override PartName="/ppt/activeX/activeX134.xml" ContentType="application/vnd.ms-office.activeX+xml"/>
  <Override PartName="/ppt/activeX/activeX135.xml" ContentType="application/vnd.ms-office.activeX+xml"/>
  <Override PartName="/ppt/activeX/activeX136.xml" ContentType="application/vnd.ms-office.activeX+xml"/>
  <Override PartName="/ppt/activeX/activeX137.xml" ContentType="application/vnd.ms-office.activeX+xml"/>
  <Override PartName="/ppt/activeX/activeX138.xml" ContentType="application/vnd.ms-office.activeX+xml"/>
  <Override PartName="/ppt/activeX/activeX139.xml" ContentType="application/vnd.ms-office.activeX+xml"/>
  <Override PartName="/ppt/activeX/activeX140.xml" ContentType="application/vnd.ms-office.activeX+xml"/>
  <Override PartName="/ppt/activeX/activeX141.xml" ContentType="application/vnd.ms-office.activeX+xml"/>
  <Override PartName="/ppt/activeX/activeX142.xml" ContentType="application/vnd.ms-office.activeX+xml"/>
  <Override PartName="/ppt/activeX/activeX143.xml" ContentType="application/vnd.ms-office.activeX+xml"/>
  <Override PartName="/ppt/activeX/activeX144.xml" ContentType="application/vnd.ms-office.activeX+xml"/>
  <Override PartName="/ppt/activeX/activeX145.xml" ContentType="application/vnd.ms-office.activeX+xml"/>
  <Override PartName="/ppt/activeX/activeX146.xml" ContentType="application/vnd.ms-office.activeX+xml"/>
  <Override PartName="/ppt/activeX/activeX147.xml" ContentType="application/vnd.ms-office.activeX+xml"/>
  <Override PartName="/ppt/activeX/activeX148.xml" ContentType="application/vnd.ms-office.activeX+xml"/>
  <Override PartName="/ppt/activeX/activeX149.xml" ContentType="application/vnd.ms-office.activeX+xml"/>
  <Override PartName="/ppt/activeX/activeX150.xml" ContentType="application/vnd.ms-office.activeX+xml"/>
  <Override PartName="/ppt/activeX/activeX151.xml" ContentType="application/vnd.ms-office.activeX+xml"/>
  <Override PartName="/ppt/activeX/activeX152.xml" ContentType="application/vnd.ms-office.activeX+xml"/>
  <Override PartName="/ppt/activeX/activeX153.xml" ContentType="application/vnd.ms-office.activeX+xml"/>
  <Override PartName="/ppt/activeX/activeX154.xml" ContentType="application/vnd.ms-office.activeX+xml"/>
  <Override PartName="/ppt/activeX/activeX155.xml" ContentType="application/vnd.ms-office.activeX+xml"/>
  <Override PartName="/ppt/activeX/activeX156.xml" ContentType="application/vnd.ms-office.activeX+xml"/>
  <Override PartName="/ppt/activeX/activeX157.xml" ContentType="application/vnd.ms-office.activeX+xml"/>
  <Override PartName="/ppt/activeX/activeX158.xml" ContentType="application/vnd.ms-office.activeX+xml"/>
  <Override PartName="/ppt/activeX/activeX159.xml" ContentType="application/vnd.ms-office.activeX+xml"/>
  <Override PartName="/ppt/activeX/activeX160.xml" ContentType="application/vnd.ms-office.activeX+xml"/>
  <Override PartName="/ppt/activeX/activeX161.xml" ContentType="application/vnd.ms-office.activeX+xml"/>
  <Override PartName="/ppt/activeX/activeX162.xml" ContentType="application/vnd.ms-office.activeX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677" r:id="rId2"/>
  </p:sldMasterIdLst>
  <p:notesMasterIdLst>
    <p:notesMasterId r:id="rId15"/>
  </p:notesMasterIdLst>
  <p:handoutMasterIdLst>
    <p:handoutMasterId r:id="rId16"/>
  </p:handoutMasterIdLst>
  <p:sldIdLst>
    <p:sldId id="321" r:id="rId3"/>
    <p:sldId id="323" r:id="rId4"/>
    <p:sldId id="595" r:id="rId5"/>
    <p:sldId id="585" r:id="rId6"/>
    <p:sldId id="593" r:id="rId7"/>
    <p:sldId id="594" r:id="rId8"/>
    <p:sldId id="592" r:id="rId9"/>
    <p:sldId id="590" r:id="rId10"/>
    <p:sldId id="587" r:id="rId11"/>
    <p:sldId id="586" r:id="rId12"/>
    <p:sldId id="588" r:id="rId13"/>
    <p:sldId id="527" r:id="rId14"/>
  </p:sldIdLst>
  <p:sldSz cx="9144000" cy="6858000" type="screen4x3"/>
  <p:notesSz cx="6794500" cy="9921875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맑은 고딕" charset="0"/>
        <a:ea typeface="맑은 고딕" charset="0"/>
        <a:cs typeface="맑은 고딕" charset="0"/>
      </a:defRPr>
    </a:lvl1pPr>
    <a:lvl2pPr marL="457200" algn="ctr" rtl="0" fontAlgn="base" latinLnBrk="1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맑은 고딕" charset="0"/>
        <a:ea typeface="맑은 고딕" charset="0"/>
        <a:cs typeface="맑은 고딕" charset="0"/>
      </a:defRPr>
    </a:lvl2pPr>
    <a:lvl3pPr marL="914400" algn="ctr" rtl="0" fontAlgn="base" latinLnBrk="1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맑은 고딕" charset="0"/>
        <a:ea typeface="맑은 고딕" charset="0"/>
        <a:cs typeface="맑은 고딕" charset="0"/>
      </a:defRPr>
    </a:lvl3pPr>
    <a:lvl4pPr marL="1371600" algn="ctr" rtl="0" fontAlgn="base" latinLnBrk="1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맑은 고딕" charset="0"/>
        <a:ea typeface="맑은 고딕" charset="0"/>
        <a:cs typeface="맑은 고딕" charset="0"/>
      </a:defRPr>
    </a:lvl4pPr>
    <a:lvl5pPr marL="1828800" algn="ctr" rtl="0" fontAlgn="base" latinLnBrk="1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맑은 고딕" charset="0"/>
        <a:ea typeface="맑은 고딕" charset="0"/>
        <a:cs typeface="맑은 고딕" charset="0"/>
      </a:defRPr>
    </a:lvl5pPr>
    <a:lvl6pPr marL="2286000" algn="l" defTabSz="457200" rtl="0" eaLnBrk="1" latinLnBrk="0" hangingPunct="1">
      <a:defRPr kumimoji="1" sz="1400" kern="1200">
        <a:solidFill>
          <a:schemeClr val="tx1"/>
        </a:solidFill>
        <a:latin typeface="맑은 고딕" charset="0"/>
        <a:ea typeface="맑은 고딕" charset="0"/>
        <a:cs typeface="맑은 고딕" charset="0"/>
      </a:defRPr>
    </a:lvl6pPr>
    <a:lvl7pPr marL="2743200" algn="l" defTabSz="457200" rtl="0" eaLnBrk="1" latinLnBrk="0" hangingPunct="1">
      <a:defRPr kumimoji="1" sz="1400" kern="1200">
        <a:solidFill>
          <a:schemeClr val="tx1"/>
        </a:solidFill>
        <a:latin typeface="맑은 고딕" charset="0"/>
        <a:ea typeface="맑은 고딕" charset="0"/>
        <a:cs typeface="맑은 고딕" charset="0"/>
      </a:defRPr>
    </a:lvl7pPr>
    <a:lvl8pPr marL="3200400" algn="l" defTabSz="457200" rtl="0" eaLnBrk="1" latinLnBrk="0" hangingPunct="1">
      <a:defRPr kumimoji="1" sz="1400" kern="1200">
        <a:solidFill>
          <a:schemeClr val="tx1"/>
        </a:solidFill>
        <a:latin typeface="맑은 고딕" charset="0"/>
        <a:ea typeface="맑은 고딕" charset="0"/>
        <a:cs typeface="맑은 고딕" charset="0"/>
      </a:defRPr>
    </a:lvl8pPr>
    <a:lvl9pPr marL="3657600" algn="l" defTabSz="457200" rtl="0" eaLnBrk="1" latinLnBrk="0" hangingPunct="1">
      <a:defRPr kumimoji="1" sz="1400" kern="1200">
        <a:solidFill>
          <a:schemeClr val="tx1"/>
        </a:solidFill>
        <a:latin typeface="맑은 고딕" charset="0"/>
        <a:ea typeface="맑은 고딕" charset="0"/>
        <a:cs typeface="맑은 고딕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26">
          <p15:clr>
            <a:srgbClr val="A4A3A4"/>
          </p15:clr>
        </p15:guide>
        <p15:guide id="2" orient="horz" pos="4248">
          <p15:clr>
            <a:srgbClr val="A4A3A4"/>
          </p15:clr>
        </p15:guide>
        <p15:guide id="3" orient="horz" pos="3494">
          <p15:clr>
            <a:srgbClr val="A4A3A4"/>
          </p15:clr>
        </p15:guide>
        <p15:guide id="4" pos="2880">
          <p15:clr>
            <a:srgbClr val="A4A3A4"/>
          </p15:clr>
        </p15:guide>
        <p15:guide id="5" pos="451">
          <p15:clr>
            <a:srgbClr val="A4A3A4"/>
          </p15:clr>
        </p15:guide>
        <p15:guide id="6" pos="13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5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DCDF"/>
    <a:srgbClr val="A2BFCE"/>
    <a:srgbClr val="F7F8EE"/>
    <a:srgbClr val="FFE7E7"/>
    <a:srgbClr val="8FFFC2"/>
    <a:srgbClr val="BDBDE9"/>
    <a:srgbClr val="FFB7B7"/>
    <a:srgbClr val="FF8B8B"/>
    <a:srgbClr val="9A361E"/>
    <a:srgbClr val="E1F2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3929" autoAdjust="0"/>
  </p:normalViewPr>
  <p:slideViewPr>
    <p:cSldViewPr>
      <p:cViewPr varScale="1">
        <p:scale>
          <a:sx n="87" d="100"/>
          <a:sy n="87" d="100"/>
        </p:scale>
        <p:origin x="102" y="1830"/>
      </p:cViewPr>
      <p:guideLst>
        <p:guide orient="horz" pos="826"/>
        <p:guide orient="horz" pos="4248"/>
        <p:guide orient="horz" pos="3494"/>
        <p:guide pos="2880"/>
        <p:guide pos="451"/>
        <p:guide pos="13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508" y="-102"/>
      </p:cViewPr>
      <p:guideLst>
        <p:guide orient="horz" pos="3125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00.xml.rels><?xml version="1.0" encoding="UTF-8" standalone="yes"?>
<Relationships xmlns="http://schemas.openxmlformats.org/package/2006/relationships"><Relationship Id="rId1" Type="http://schemas.microsoft.com/office/2006/relationships/activeXControlBinary" Target="activeX100.bin"/></Relationships>
</file>

<file path=ppt/activeX/_rels/activeX101.xml.rels><?xml version="1.0" encoding="UTF-8" standalone="yes"?>
<Relationships xmlns="http://schemas.openxmlformats.org/package/2006/relationships"><Relationship Id="rId1" Type="http://schemas.microsoft.com/office/2006/relationships/activeXControlBinary" Target="activeX101.bin"/></Relationships>
</file>

<file path=ppt/activeX/_rels/activeX102.xml.rels><?xml version="1.0" encoding="UTF-8" standalone="yes"?>
<Relationships xmlns="http://schemas.openxmlformats.org/package/2006/relationships"><Relationship Id="rId1" Type="http://schemas.microsoft.com/office/2006/relationships/activeXControlBinary" Target="activeX102.bin"/></Relationships>
</file>

<file path=ppt/activeX/_rels/activeX103.xml.rels><?xml version="1.0" encoding="UTF-8" standalone="yes"?>
<Relationships xmlns="http://schemas.openxmlformats.org/package/2006/relationships"><Relationship Id="rId1" Type="http://schemas.microsoft.com/office/2006/relationships/activeXControlBinary" Target="activeX103.bin"/></Relationships>
</file>

<file path=ppt/activeX/_rels/activeX104.xml.rels><?xml version="1.0" encoding="UTF-8" standalone="yes"?>
<Relationships xmlns="http://schemas.openxmlformats.org/package/2006/relationships"><Relationship Id="rId1" Type="http://schemas.microsoft.com/office/2006/relationships/activeXControlBinary" Target="activeX104.bin"/></Relationships>
</file>

<file path=ppt/activeX/_rels/activeX105.xml.rels><?xml version="1.0" encoding="UTF-8" standalone="yes"?>
<Relationships xmlns="http://schemas.openxmlformats.org/package/2006/relationships"><Relationship Id="rId1" Type="http://schemas.microsoft.com/office/2006/relationships/activeXControlBinary" Target="activeX105.bin"/></Relationships>
</file>

<file path=ppt/activeX/_rels/activeX106.xml.rels><?xml version="1.0" encoding="UTF-8" standalone="yes"?>
<Relationships xmlns="http://schemas.openxmlformats.org/package/2006/relationships"><Relationship Id="rId1" Type="http://schemas.microsoft.com/office/2006/relationships/activeXControlBinary" Target="activeX106.bin"/></Relationships>
</file>

<file path=ppt/activeX/_rels/activeX107.xml.rels><?xml version="1.0" encoding="UTF-8" standalone="yes"?>
<Relationships xmlns="http://schemas.openxmlformats.org/package/2006/relationships"><Relationship Id="rId1" Type="http://schemas.microsoft.com/office/2006/relationships/activeXControlBinary" Target="activeX107.bin"/></Relationships>
</file>

<file path=ppt/activeX/_rels/activeX108.xml.rels><?xml version="1.0" encoding="UTF-8" standalone="yes"?>
<Relationships xmlns="http://schemas.openxmlformats.org/package/2006/relationships"><Relationship Id="rId1" Type="http://schemas.microsoft.com/office/2006/relationships/activeXControlBinary" Target="activeX108.bin"/></Relationships>
</file>

<file path=ppt/activeX/_rels/activeX109.xml.rels><?xml version="1.0" encoding="UTF-8" standalone="yes"?>
<Relationships xmlns="http://schemas.openxmlformats.org/package/2006/relationships"><Relationship Id="rId1" Type="http://schemas.microsoft.com/office/2006/relationships/activeXControlBinary" Target="activeX109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10.xml.rels><?xml version="1.0" encoding="UTF-8" standalone="yes"?>
<Relationships xmlns="http://schemas.openxmlformats.org/package/2006/relationships"><Relationship Id="rId1" Type="http://schemas.microsoft.com/office/2006/relationships/activeXControlBinary" Target="activeX110.bin"/></Relationships>
</file>

<file path=ppt/activeX/_rels/activeX111.xml.rels><?xml version="1.0" encoding="UTF-8" standalone="yes"?>
<Relationships xmlns="http://schemas.openxmlformats.org/package/2006/relationships"><Relationship Id="rId1" Type="http://schemas.microsoft.com/office/2006/relationships/activeXControlBinary" Target="activeX111.bin"/></Relationships>
</file>

<file path=ppt/activeX/_rels/activeX112.xml.rels><?xml version="1.0" encoding="UTF-8" standalone="yes"?>
<Relationships xmlns="http://schemas.openxmlformats.org/package/2006/relationships"><Relationship Id="rId1" Type="http://schemas.microsoft.com/office/2006/relationships/activeXControlBinary" Target="activeX112.bin"/></Relationships>
</file>

<file path=ppt/activeX/_rels/activeX113.xml.rels><?xml version="1.0" encoding="UTF-8" standalone="yes"?>
<Relationships xmlns="http://schemas.openxmlformats.org/package/2006/relationships"><Relationship Id="rId1" Type="http://schemas.microsoft.com/office/2006/relationships/activeXControlBinary" Target="activeX113.bin"/></Relationships>
</file>

<file path=ppt/activeX/_rels/activeX114.xml.rels><?xml version="1.0" encoding="UTF-8" standalone="yes"?>
<Relationships xmlns="http://schemas.openxmlformats.org/package/2006/relationships"><Relationship Id="rId1" Type="http://schemas.microsoft.com/office/2006/relationships/activeXControlBinary" Target="activeX114.bin"/></Relationships>
</file>

<file path=ppt/activeX/_rels/activeX115.xml.rels><?xml version="1.0" encoding="UTF-8" standalone="yes"?>
<Relationships xmlns="http://schemas.openxmlformats.org/package/2006/relationships"><Relationship Id="rId1" Type="http://schemas.microsoft.com/office/2006/relationships/activeXControlBinary" Target="activeX115.bin"/></Relationships>
</file>

<file path=ppt/activeX/_rels/activeX116.xml.rels><?xml version="1.0" encoding="UTF-8" standalone="yes"?>
<Relationships xmlns="http://schemas.openxmlformats.org/package/2006/relationships"><Relationship Id="rId1" Type="http://schemas.microsoft.com/office/2006/relationships/activeXControlBinary" Target="activeX116.bin"/></Relationships>
</file>

<file path=ppt/activeX/_rels/activeX117.xml.rels><?xml version="1.0" encoding="UTF-8" standalone="yes"?>
<Relationships xmlns="http://schemas.openxmlformats.org/package/2006/relationships"><Relationship Id="rId1" Type="http://schemas.microsoft.com/office/2006/relationships/activeXControlBinary" Target="activeX117.bin"/></Relationships>
</file>

<file path=ppt/activeX/_rels/activeX118.xml.rels><?xml version="1.0" encoding="UTF-8" standalone="yes"?>
<Relationships xmlns="http://schemas.openxmlformats.org/package/2006/relationships"><Relationship Id="rId1" Type="http://schemas.microsoft.com/office/2006/relationships/activeXControlBinary" Target="activeX118.bin"/></Relationships>
</file>

<file path=ppt/activeX/_rels/activeX119.xml.rels><?xml version="1.0" encoding="UTF-8" standalone="yes"?>
<Relationships xmlns="http://schemas.openxmlformats.org/package/2006/relationships"><Relationship Id="rId1" Type="http://schemas.microsoft.com/office/2006/relationships/activeXControlBinary" Target="activeX119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20.xml.rels><?xml version="1.0" encoding="UTF-8" standalone="yes"?>
<Relationships xmlns="http://schemas.openxmlformats.org/package/2006/relationships"><Relationship Id="rId1" Type="http://schemas.microsoft.com/office/2006/relationships/activeXControlBinary" Target="activeX120.bin"/></Relationships>
</file>

<file path=ppt/activeX/_rels/activeX121.xml.rels><?xml version="1.0" encoding="UTF-8" standalone="yes"?>
<Relationships xmlns="http://schemas.openxmlformats.org/package/2006/relationships"><Relationship Id="rId1" Type="http://schemas.microsoft.com/office/2006/relationships/activeXControlBinary" Target="activeX121.bin"/></Relationships>
</file>

<file path=ppt/activeX/_rels/activeX122.xml.rels><?xml version="1.0" encoding="UTF-8" standalone="yes"?>
<Relationships xmlns="http://schemas.openxmlformats.org/package/2006/relationships"><Relationship Id="rId1" Type="http://schemas.microsoft.com/office/2006/relationships/activeXControlBinary" Target="activeX122.bin"/></Relationships>
</file>

<file path=ppt/activeX/_rels/activeX123.xml.rels><?xml version="1.0" encoding="UTF-8" standalone="yes"?>
<Relationships xmlns="http://schemas.openxmlformats.org/package/2006/relationships"><Relationship Id="rId1" Type="http://schemas.microsoft.com/office/2006/relationships/activeXControlBinary" Target="activeX123.bin"/></Relationships>
</file>

<file path=ppt/activeX/_rels/activeX124.xml.rels><?xml version="1.0" encoding="UTF-8" standalone="yes"?>
<Relationships xmlns="http://schemas.openxmlformats.org/package/2006/relationships"><Relationship Id="rId1" Type="http://schemas.microsoft.com/office/2006/relationships/activeXControlBinary" Target="activeX124.bin"/></Relationships>
</file>

<file path=ppt/activeX/_rels/activeX125.xml.rels><?xml version="1.0" encoding="UTF-8" standalone="yes"?>
<Relationships xmlns="http://schemas.openxmlformats.org/package/2006/relationships"><Relationship Id="rId1" Type="http://schemas.microsoft.com/office/2006/relationships/activeXControlBinary" Target="activeX125.bin"/></Relationships>
</file>

<file path=ppt/activeX/_rels/activeX126.xml.rels><?xml version="1.0" encoding="UTF-8" standalone="yes"?>
<Relationships xmlns="http://schemas.openxmlformats.org/package/2006/relationships"><Relationship Id="rId1" Type="http://schemas.microsoft.com/office/2006/relationships/activeXControlBinary" Target="activeX126.bin"/></Relationships>
</file>

<file path=ppt/activeX/_rels/activeX127.xml.rels><?xml version="1.0" encoding="UTF-8" standalone="yes"?>
<Relationships xmlns="http://schemas.openxmlformats.org/package/2006/relationships"><Relationship Id="rId1" Type="http://schemas.microsoft.com/office/2006/relationships/activeXControlBinary" Target="activeX127.bin"/></Relationships>
</file>

<file path=ppt/activeX/_rels/activeX128.xml.rels><?xml version="1.0" encoding="UTF-8" standalone="yes"?>
<Relationships xmlns="http://schemas.openxmlformats.org/package/2006/relationships"><Relationship Id="rId1" Type="http://schemas.microsoft.com/office/2006/relationships/activeXControlBinary" Target="activeX128.bin"/></Relationships>
</file>

<file path=ppt/activeX/_rels/activeX129.xml.rels><?xml version="1.0" encoding="UTF-8" standalone="yes"?>
<Relationships xmlns="http://schemas.openxmlformats.org/package/2006/relationships"><Relationship Id="rId1" Type="http://schemas.microsoft.com/office/2006/relationships/activeXControlBinary" Target="activeX129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30.xml.rels><?xml version="1.0" encoding="UTF-8" standalone="yes"?>
<Relationships xmlns="http://schemas.openxmlformats.org/package/2006/relationships"><Relationship Id="rId1" Type="http://schemas.microsoft.com/office/2006/relationships/activeXControlBinary" Target="activeX130.bin"/></Relationships>
</file>

<file path=ppt/activeX/_rels/activeX131.xml.rels><?xml version="1.0" encoding="UTF-8" standalone="yes"?>
<Relationships xmlns="http://schemas.openxmlformats.org/package/2006/relationships"><Relationship Id="rId1" Type="http://schemas.microsoft.com/office/2006/relationships/activeXControlBinary" Target="activeX131.bin"/></Relationships>
</file>

<file path=ppt/activeX/_rels/activeX132.xml.rels><?xml version="1.0" encoding="UTF-8" standalone="yes"?>
<Relationships xmlns="http://schemas.openxmlformats.org/package/2006/relationships"><Relationship Id="rId1" Type="http://schemas.microsoft.com/office/2006/relationships/activeXControlBinary" Target="activeX132.bin"/></Relationships>
</file>

<file path=ppt/activeX/_rels/activeX133.xml.rels><?xml version="1.0" encoding="UTF-8" standalone="yes"?>
<Relationships xmlns="http://schemas.openxmlformats.org/package/2006/relationships"><Relationship Id="rId1" Type="http://schemas.microsoft.com/office/2006/relationships/activeXControlBinary" Target="activeX133.bin"/></Relationships>
</file>

<file path=ppt/activeX/_rels/activeX134.xml.rels><?xml version="1.0" encoding="UTF-8" standalone="yes"?>
<Relationships xmlns="http://schemas.openxmlformats.org/package/2006/relationships"><Relationship Id="rId1" Type="http://schemas.microsoft.com/office/2006/relationships/activeXControlBinary" Target="activeX134.bin"/></Relationships>
</file>

<file path=ppt/activeX/_rels/activeX135.xml.rels><?xml version="1.0" encoding="UTF-8" standalone="yes"?>
<Relationships xmlns="http://schemas.openxmlformats.org/package/2006/relationships"><Relationship Id="rId1" Type="http://schemas.microsoft.com/office/2006/relationships/activeXControlBinary" Target="activeX135.bin"/></Relationships>
</file>

<file path=ppt/activeX/_rels/activeX136.xml.rels><?xml version="1.0" encoding="UTF-8" standalone="yes"?>
<Relationships xmlns="http://schemas.openxmlformats.org/package/2006/relationships"><Relationship Id="rId1" Type="http://schemas.microsoft.com/office/2006/relationships/activeXControlBinary" Target="activeX136.bin"/></Relationships>
</file>

<file path=ppt/activeX/_rels/activeX137.xml.rels><?xml version="1.0" encoding="UTF-8" standalone="yes"?>
<Relationships xmlns="http://schemas.openxmlformats.org/package/2006/relationships"><Relationship Id="rId1" Type="http://schemas.microsoft.com/office/2006/relationships/activeXControlBinary" Target="activeX137.bin"/></Relationships>
</file>

<file path=ppt/activeX/_rels/activeX138.xml.rels><?xml version="1.0" encoding="UTF-8" standalone="yes"?>
<Relationships xmlns="http://schemas.openxmlformats.org/package/2006/relationships"><Relationship Id="rId1" Type="http://schemas.microsoft.com/office/2006/relationships/activeXControlBinary" Target="activeX138.bin"/></Relationships>
</file>

<file path=ppt/activeX/_rels/activeX139.xml.rels><?xml version="1.0" encoding="UTF-8" standalone="yes"?>
<Relationships xmlns="http://schemas.openxmlformats.org/package/2006/relationships"><Relationship Id="rId1" Type="http://schemas.microsoft.com/office/2006/relationships/activeXControlBinary" Target="activeX139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40.xml.rels><?xml version="1.0" encoding="UTF-8" standalone="yes"?>
<Relationships xmlns="http://schemas.openxmlformats.org/package/2006/relationships"><Relationship Id="rId1" Type="http://schemas.microsoft.com/office/2006/relationships/activeXControlBinary" Target="activeX140.bin"/></Relationships>
</file>

<file path=ppt/activeX/_rels/activeX141.xml.rels><?xml version="1.0" encoding="UTF-8" standalone="yes"?>
<Relationships xmlns="http://schemas.openxmlformats.org/package/2006/relationships"><Relationship Id="rId1" Type="http://schemas.microsoft.com/office/2006/relationships/activeXControlBinary" Target="activeX141.bin"/></Relationships>
</file>

<file path=ppt/activeX/_rels/activeX142.xml.rels><?xml version="1.0" encoding="UTF-8" standalone="yes"?>
<Relationships xmlns="http://schemas.openxmlformats.org/package/2006/relationships"><Relationship Id="rId1" Type="http://schemas.microsoft.com/office/2006/relationships/activeXControlBinary" Target="activeX142.bin"/></Relationships>
</file>

<file path=ppt/activeX/_rels/activeX143.xml.rels><?xml version="1.0" encoding="UTF-8" standalone="yes"?>
<Relationships xmlns="http://schemas.openxmlformats.org/package/2006/relationships"><Relationship Id="rId1" Type="http://schemas.microsoft.com/office/2006/relationships/activeXControlBinary" Target="activeX143.bin"/></Relationships>
</file>

<file path=ppt/activeX/_rels/activeX144.xml.rels><?xml version="1.0" encoding="UTF-8" standalone="yes"?>
<Relationships xmlns="http://schemas.openxmlformats.org/package/2006/relationships"><Relationship Id="rId1" Type="http://schemas.microsoft.com/office/2006/relationships/activeXControlBinary" Target="activeX144.bin"/></Relationships>
</file>

<file path=ppt/activeX/_rels/activeX145.xml.rels><?xml version="1.0" encoding="UTF-8" standalone="yes"?>
<Relationships xmlns="http://schemas.openxmlformats.org/package/2006/relationships"><Relationship Id="rId1" Type="http://schemas.microsoft.com/office/2006/relationships/activeXControlBinary" Target="activeX145.bin"/></Relationships>
</file>

<file path=ppt/activeX/_rels/activeX146.xml.rels><?xml version="1.0" encoding="UTF-8" standalone="yes"?>
<Relationships xmlns="http://schemas.openxmlformats.org/package/2006/relationships"><Relationship Id="rId1" Type="http://schemas.microsoft.com/office/2006/relationships/activeXControlBinary" Target="activeX146.bin"/></Relationships>
</file>

<file path=ppt/activeX/_rels/activeX147.xml.rels><?xml version="1.0" encoding="UTF-8" standalone="yes"?>
<Relationships xmlns="http://schemas.openxmlformats.org/package/2006/relationships"><Relationship Id="rId1" Type="http://schemas.microsoft.com/office/2006/relationships/activeXControlBinary" Target="activeX147.bin"/></Relationships>
</file>

<file path=ppt/activeX/_rels/activeX148.xml.rels><?xml version="1.0" encoding="UTF-8" standalone="yes"?>
<Relationships xmlns="http://schemas.openxmlformats.org/package/2006/relationships"><Relationship Id="rId1" Type="http://schemas.microsoft.com/office/2006/relationships/activeXControlBinary" Target="activeX148.bin"/></Relationships>
</file>

<file path=ppt/activeX/_rels/activeX149.xml.rels><?xml version="1.0" encoding="UTF-8" standalone="yes"?>
<Relationships xmlns="http://schemas.openxmlformats.org/package/2006/relationships"><Relationship Id="rId1" Type="http://schemas.microsoft.com/office/2006/relationships/activeXControlBinary" Target="activeX149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50.xml.rels><?xml version="1.0" encoding="UTF-8" standalone="yes"?>
<Relationships xmlns="http://schemas.openxmlformats.org/package/2006/relationships"><Relationship Id="rId1" Type="http://schemas.microsoft.com/office/2006/relationships/activeXControlBinary" Target="activeX150.bin"/></Relationships>
</file>

<file path=ppt/activeX/_rels/activeX151.xml.rels><?xml version="1.0" encoding="UTF-8" standalone="yes"?>
<Relationships xmlns="http://schemas.openxmlformats.org/package/2006/relationships"><Relationship Id="rId1" Type="http://schemas.microsoft.com/office/2006/relationships/activeXControlBinary" Target="activeX151.bin"/></Relationships>
</file>

<file path=ppt/activeX/_rels/activeX152.xml.rels><?xml version="1.0" encoding="UTF-8" standalone="yes"?>
<Relationships xmlns="http://schemas.openxmlformats.org/package/2006/relationships"><Relationship Id="rId1" Type="http://schemas.microsoft.com/office/2006/relationships/activeXControlBinary" Target="activeX152.bin"/></Relationships>
</file>

<file path=ppt/activeX/_rels/activeX153.xml.rels><?xml version="1.0" encoding="UTF-8" standalone="yes"?>
<Relationships xmlns="http://schemas.openxmlformats.org/package/2006/relationships"><Relationship Id="rId1" Type="http://schemas.microsoft.com/office/2006/relationships/activeXControlBinary" Target="activeX153.bin"/></Relationships>
</file>

<file path=ppt/activeX/_rels/activeX154.xml.rels><?xml version="1.0" encoding="UTF-8" standalone="yes"?>
<Relationships xmlns="http://schemas.openxmlformats.org/package/2006/relationships"><Relationship Id="rId1" Type="http://schemas.microsoft.com/office/2006/relationships/activeXControlBinary" Target="activeX154.bin"/></Relationships>
</file>

<file path=ppt/activeX/_rels/activeX155.xml.rels><?xml version="1.0" encoding="UTF-8" standalone="yes"?>
<Relationships xmlns="http://schemas.openxmlformats.org/package/2006/relationships"><Relationship Id="rId1" Type="http://schemas.microsoft.com/office/2006/relationships/activeXControlBinary" Target="activeX155.bin"/></Relationships>
</file>

<file path=ppt/activeX/_rels/activeX156.xml.rels><?xml version="1.0" encoding="UTF-8" standalone="yes"?>
<Relationships xmlns="http://schemas.openxmlformats.org/package/2006/relationships"><Relationship Id="rId1" Type="http://schemas.microsoft.com/office/2006/relationships/activeXControlBinary" Target="activeX156.bin"/></Relationships>
</file>

<file path=ppt/activeX/_rels/activeX157.xml.rels><?xml version="1.0" encoding="UTF-8" standalone="yes"?>
<Relationships xmlns="http://schemas.openxmlformats.org/package/2006/relationships"><Relationship Id="rId1" Type="http://schemas.microsoft.com/office/2006/relationships/activeXControlBinary" Target="activeX157.bin"/></Relationships>
</file>

<file path=ppt/activeX/_rels/activeX158.xml.rels><?xml version="1.0" encoding="UTF-8" standalone="yes"?>
<Relationships xmlns="http://schemas.openxmlformats.org/package/2006/relationships"><Relationship Id="rId1" Type="http://schemas.microsoft.com/office/2006/relationships/activeXControlBinary" Target="activeX158.bin"/></Relationships>
</file>

<file path=ppt/activeX/_rels/activeX159.xml.rels><?xml version="1.0" encoding="UTF-8" standalone="yes"?>
<Relationships xmlns="http://schemas.openxmlformats.org/package/2006/relationships"><Relationship Id="rId1" Type="http://schemas.microsoft.com/office/2006/relationships/activeXControlBinary" Target="activeX159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60.xml.rels><?xml version="1.0" encoding="UTF-8" standalone="yes"?>
<Relationships xmlns="http://schemas.openxmlformats.org/package/2006/relationships"><Relationship Id="rId1" Type="http://schemas.microsoft.com/office/2006/relationships/activeXControlBinary" Target="activeX160.bin"/></Relationships>
</file>

<file path=ppt/activeX/_rels/activeX161.xml.rels><?xml version="1.0" encoding="UTF-8" standalone="yes"?>
<Relationships xmlns="http://schemas.openxmlformats.org/package/2006/relationships"><Relationship Id="rId1" Type="http://schemas.microsoft.com/office/2006/relationships/activeXControlBinary" Target="activeX161.bin"/></Relationships>
</file>

<file path=ppt/activeX/_rels/activeX162.xml.rels><?xml version="1.0" encoding="UTF-8" standalone="yes"?>
<Relationships xmlns="http://schemas.openxmlformats.org/package/2006/relationships"><Relationship Id="rId1" Type="http://schemas.microsoft.com/office/2006/relationships/activeXControlBinary" Target="activeX162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43.xml.rels><?xml version="1.0" encoding="UTF-8" standalone="yes"?>
<Relationships xmlns="http://schemas.openxmlformats.org/package/2006/relationships"><Relationship Id="rId1" Type="http://schemas.microsoft.com/office/2006/relationships/activeXControlBinary" Target="activeX43.bin"/></Relationships>
</file>

<file path=ppt/activeX/_rels/activeX44.xml.rels><?xml version="1.0" encoding="UTF-8" standalone="yes"?>
<Relationships xmlns="http://schemas.openxmlformats.org/package/2006/relationships"><Relationship Id="rId1" Type="http://schemas.microsoft.com/office/2006/relationships/activeXControlBinary" Target="activeX44.bin"/></Relationships>
</file>

<file path=ppt/activeX/_rels/activeX45.xml.rels><?xml version="1.0" encoding="UTF-8" standalone="yes"?>
<Relationships xmlns="http://schemas.openxmlformats.org/package/2006/relationships"><Relationship Id="rId1" Type="http://schemas.microsoft.com/office/2006/relationships/activeXControlBinary" Target="activeX45.bin"/></Relationships>
</file>

<file path=ppt/activeX/_rels/activeX46.xml.rels><?xml version="1.0" encoding="UTF-8" standalone="yes"?>
<Relationships xmlns="http://schemas.openxmlformats.org/package/2006/relationships"><Relationship Id="rId1" Type="http://schemas.microsoft.com/office/2006/relationships/activeXControlBinary" Target="activeX46.bin"/></Relationships>
</file>

<file path=ppt/activeX/_rels/activeX47.xml.rels><?xml version="1.0" encoding="UTF-8" standalone="yes"?>
<Relationships xmlns="http://schemas.openxmlformats.org/package/2006/relationships"><Relationship Id="rId1" Type="http://schemas.microsoft.com/office/2006/relationships/activeXControlBinary" Target="activeX47.bin"/></Relationships>
</file>

<file path=ppt/activeX/_rels/activeX48.xml.rels><?xml version="1.0" encoding="UTF-8" standalone="yes"?>
<Relationships xmlns="http://schemas.openxmlformats.org/package/2006/relationships"><Relationship Id="rId1" Type="http://schemas.microsoft.com/office/2006/relationships/activeXControlBinary" Target="activeX48.bin"/></Relationships>
</file>

<file path=ppt/activeX/_rels/activeX49.xml.rels><?xml version="1.0" encoding="UTF-8" standalone="yes"?>
<Relationships xmlns="http://schemas.openxmlformats.org/package/2006/relationships"><Relationship Id="rId1" Type="http://schemas.microsoft.com/office/2006/relationships/activeXControlBinary" Target="activeX49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50.xml.rels><?xml version="1.0" encoding="UTF-8" standalone="yes"?>
<Relationships xmlns="http://schemas.openxmlformats.org/package/2006/relationships"><Relationship Id="rId1" Type="http://schemas.microsoft.com/office/2006/relationships/activeXControlBinary" Target="activeX50.bin"/></Relationships>
</file>

<file path=ppt/activeX/_rels/activeX51.xml.rels><?xml version="1.0" encoding="UTF-8" standalone="yes"?>
<Relationships xmlns="http://schemas.openxmlformats.org/package/2006/relationships"><Relationship Id="rId1" Type="http://schemas.microsoft.com/office/2006/relationships/activeXControlBinary" Target="activeX51.bin"/></Relationships>
</file>

<file path=ppt/activeX/_rels/activeX52.xml.rels><?xml version="1.0" encoding="UTF-8" standalone="yes"?>
<Relationships xmlns="http://schemas.openxmlformats.org/package/2006/relationships"><Relationship Id="rId1" Type="http://schemas.microsoft.com/office/2006/relationships/activeXControlBinary" Target="activeX52.bin"/></Relationships>
</file>

<file path=ppt/activeX/_rels/activeX53.xml.rels><?xml version="1.0" encoding="UTF-8" standalone="yes"?>
<Relationships xmlns="http://schemas.openxmlformats.org/package/2006/relationships"><Relationship Id="rId1" Type="http://schemas.microsoft.com/office/2006/relationships/activeXControlBinary" Target="activeX53.bin"/></Relationships>
</file>

<file path=ppt/activeX/_rels/activeX54.xml.rels><?xml version="1.0" encoding="UTF-8" standalone="yes"?>
<Relationships xmlns="http://schemas.openxmlformats.org/package/2006/relationships"><Relationship Id="rId1" Type="http://schemas.microsoft.com/office/2006/relationships/activeXControlBinary" Target="activeX54.bin"/></Relationships>
</file>

<file path=ppt/activeX/_rels/activeX55.xml.rels><?xml version="1.0" encoding="UTF-8" standalone="yes"?>
<Relationships xmlns="http://schemas.openxmlformats.org/package/2006/relationships"><Relationship Id="rId1" Type="http://schemas.microsoft.com/office/2006/relationships/activeXControlBinary" Target="activeX55.bin"/></Relationships>
</file>

<file path=ppt/activeX/_rels/activeX56.xml.rels><?xml version="1.0" encoding="UTF-8" standalone="yes"?>
<Relationships xmlns="http://schemas.openxmlformats.org/package/2006/relationships"><Relationship Id="rId1" Type="http://schemas.microsoft.com/office/2006/relationships/activeXControlBinary" Target="activeX56.bin"/></Relationships>
</file>

<file path=ppt/activeX/_rels/activeX57.xml.rels><?xml version="1.0" encoding="UTF-8" standalone="yes"?>
<Relationships xmlns="http://schemas.openxmlformats.org/package/2006/relationships"><Relationship Id="rId1" Type="http://schemas.microsoft.com/office/2006/relationships/activeXControlBinary" Target="activeX57.bin"/></Relationships>
</file>

<file path=ppt/activeX/_rels/activeX58.xml.rels><?xml version="1.0" encoding="UTF-8" standalone="yes"?>
<Relationships xmlns="http://schemas.openxmlformats.org/package/2006/relationships"><Relationship Id="rId1" Type="http://schemas.microsoft.com/office/2006/relationships/activeXControlBinary" Target="activeX58.bin"/></Relationships>
</file>

<file path=ppt/activeX/_rels/activeX59.xml.rels><?xml version="1.0" encoding="UTF-8" standalone="yes"?>
<Relationships xmlns="http://schemas.openxmlformats.org/package/2006/relationships"><Relationship Id="rId1" Type="http://schemas.microsoft.com/office/2006/relationships/activeXControlBinary" Target="activeX59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60.xml.rels><?xml version="1.0" encoding="UTF-8" standalone="yes"?>
<Relationships xmlns="http://schemas.openxmlformats.org/package/2006/relationships"><Relationship Id="rId1" Type="http://schemas.microsoft.com/office/2006/relationships/activeXControlBinary" Target="activeX60.bin"/></Relationships>
</file>

<file path=ppt/activeX/_rels/activeX61.xml.rels><?xml version="1.0" encoding="UTF-8" standalone="yes"?>
<Relationships xmlns="http://schemas.openxmlformats.org/package/2006/relationships"><Relationship Id="rId1" Type="http://schemas.microsoft.com/office/2006/relationships/activeXControlBinary" Target="activeX61.bin"/></Relationships>
</file>

<file path=ppt/activeX/_rels/activeX62.xml.rels><?xml version="1.0" encoding="UTF-8" standalone="yes"?>
<Relationships xmlns="http://schemas.openxmlformats.org/package/2006/relationships"><Relationship Id="rId1" Type="http://schemas.microsoft.com/office/2006/relationships/activeXControlBinary" Target="activeX62.bin"/></Relationships>
</file>

<file path=ppt/activeX/_rels/activeX63.xml.rels><?xml version="1.0" encoding="UTF-8" standalone="yes"?>
<Relationships xmlns="http://schemas.openxmlformats.org/package/2006/relationships"><Relationship Id="rId1" Type="http://schemas.microsoft.com/office/2006/relationships/activeXControlBinary" Target="activeX63.bin"/></Relationships>
</file>

<file path=ppt/activeX/_rels/activeX64.xml.rels><?xml version="1.0" encoding="UTF-8" standalone="yes"?>
<Relationships xmlns="http://schemas.openxmlformats.org/package/2006/relationships"><Relationship Id="rId1" Type="http://schemas.microsoft.com/office/2006/relationships/activeXControlBinary" Target="activeX64.bin"/></Relationships>
</file>

<file path=ppt/activeX/_rels/activeX65.xml.rels><?xml version="1.0" encoding="UTF-8" standalone="yes"?>
<Relationships xmlns="http://schemas.openxmlformats.org/package/2006/relationships"><Relationship Id="rId1" Type="http://schemas.microsoft.com/office/2006/relationships/activeXControlBinary" Target="activeX65.bin"/></Relationships>
</file>

<file path=ppt/activeX/_rels/activeX66.xml.rels><?xml version="1.0" encoding="UTF-8" standalone="yes"?>
<Relationships xmlns="http://schemas.openxmlformats.org/package/2006/relationships"><Relationship Id="rId1" Type="http://schemas.microsoft.com/office/2006/relationships/activeXControlBinary" Target="activeX66.bin"/></Relationships>
</file>

<file path=ppt/activeX/_rels/activeX67.xml.rels><?xml version="1.0" encoding="UTF-8" standalone="yes"?>
<Relationships xmlns="http://schemas.openxmlformats.org/package/2006/relationships"><Relationship Id="rId1" Type="http://schemas.microsoft.com/office/2006/relationships/activeXControlBinary" Target="activeX67.bin"/></Relationships>
</file>

<file path=ppt/activeX/_rels/activeX68.xml.rels><?xml version="1.0" encoding="UTF-8" standalone="yes"?>
<Relationships xmlns="http://schemas.openxmlformats.org/package/2006/relationships"><Relationship Id="rId1" Type="http://schemas.microsoft.com/office/2006/relationships/activeXControlBinary" Target="activeX68.bin"/></Relationships>
</file>

<file path=ppt/activeX/_rels/activeX69.xml.rels><?xml version="1.0" encoding="UTF-8" standalone="yes"?>
<Relationships xmlns="http://schemas.openxmlformats.org/package/2006/relationships"><Relationship Id="rId1" Type="http://schemas.microsoft.com/office/2006/relationships/activeXControlBinary" Target="activeX69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70.xml.rels><?xml version="1.0" encoding="UTF-8" standalone="yes"?>
<Relationships xmlns="http://schemas.openxmlformats.org/package/2006/relationships"><Relationship Id="rId1" Type="http://schemas.microsoft.com/office/2006/relationships/activeXControlBinary" Target="activeX70.bin"/></Relationships>
</file>

<file path=ppt/activeX/_rels/activeX71.xml.rels><?xml version="1.0" encoding="UTF-8" standalone="yes"?>
<Relationships xmlns="http://schemas.openxmlformats.org/package/2006/relationships"><Relationship Id="rId1" Type="http://schemas.microsoft.com/office/2006/relationships/activeXControlBinary" Target="activeX71.bin"/></Relationships>
</file>

<file path=ppt/activeX/_rels/activeX72.xml.rels><?xml version="1.0" encoding="UTF-8" standalone="yes"?>
<Relationships xmlns="http://schemas.openxmlformats.org/package/2006/relationships"><Relationship Id="rId1" Type="http://schemas.microsoft.com/office/2006/relationships/activeXControlBinary" Target="activeX72.bin"/></Relationships>
</file>

<file path=ppt/activeX/_rels/activeX73.xml.rels><?xml version="1.0" encoding="UTF-8" standalone="yes"?>
<Relationships xmlns="http://schemas.openxmlformats.org/package/2006/relationships"><Relationship Id="rId1" Type="http://schemas.microsoft.com/office/2006/relationships/activeXControlBinary" Target="activeX73.bin"/></Relationships>
</file>

<file path=ppt/activeX/_rels/activeX74.xml.rels><?xml version="1.0" encoding="UTF-8" standalone="yes"?>
<Relationships xmlns="http://schemas.openxmlformats.org/package/2006/relationships"><Relationship Id="rId1" Type="http://schemas.microsoft.com/office/2006/relationships/activeXControlBinary" Target="activeX74.bin"/></Relationships>
</file>

<file path=ppt/activeX/_rels/activeX75.xml.rels><?xml version="1.0" encoding="UTF-8" standalone="yes"?>
<Relationships xmlns="http://schemas.openxmlformats.org/package/2006/relationships"><Relationship Id="rId1" Type="http://schemas.microsoft.com/office/2006/relationships/activeXControlBinary" Target="activeX75.bin"/></Relationships>
</file>

<file path=ppt/activeX/_rels/activeX76.xml.rels><?xml version="1.0" encoding="UTF-8" standalone="yes"?>
<Relationships xmlns="http://schemas.openxmlformats.org/package/2006/relationships"><Relationship Id="rId1" Type="http://schemas.microsoft.com/office/2006/relationships/activeXControlBinary" Target="activeX76.bin"/></Relationships>
</file>

<file path=ppt/activeX/_rels/activeX77.xml.rels><?xml version="1.0" encoding="UTF-8" standalone="yes"?>
<Relationships xmlns="http://schemas.openxmlformats.org/package/2006/relationships"><Relationship Id="rId1" Type="http://schemas.microsoft.com/office/2006/relationships/activeXControlBinary" Target="activeX77.bin"/></Relationships>
</file>

<file path=ppt/activeX/_rels/activeX78.xml.rels><?xml version="1.0" encoding="UTF-8" standalone="yes"?>
<Relationships xmlns="http://schemas.openxmlformats.org/package/2006/relationships"><Relationship Id="rId1" Type="http://schemas.microsoft.com/office/2006/relationships/activeXControlBinary" Target="activeX78.bin"/></Relationships>
</file>

<file path=ppt/activeX/_rels/activeX79.xml.rels><?xml version="1.0" encoding="UTF-8" standalone="yes"?>
<Relationships xmlns="http://schemas.openxmlformats.org/package/2006/relationships"><Relationship Id="rId1" Type="http://schemas.microsoft.com/office/2006/relationships/activeXControlBinary" Target="activeX79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80.xml.rels><?xml version="1.0" encoding="UTF-8" standalone="yes"?>
<Relationships xmlns="http://schemas.openxmlformats.org/package/2006/relationships"><Relationship Id="rId1" Type="http://schemas.microsoft.com/office/2006/relationships/activeXControlBinary" Target="activeX80.bin"/></Relationships>
</file>

<file path=ppt/activeX/_rels/activeX81.xml.rels><?xml version="1.0" encoding="UTF-8" standalone="yes"?>
<Relationships xmlns="http://schemas.openxmlformats.org/package/2006/relationships"><Relationship Id="rId1" Type="http://schemas.microsoft.com/office/2006/relationships/activeXControlBinary" Target="activeX81.bin"/></Relationships>
</file>

<file path=ppt/activeX/_rels/activeX82.xml.rels><?xml version="1.0" encoding="UTF-8" standalone="yes"?>
<Relationships xmlns="http://schemas.openxmlformats.org/package/2006/relationships"><Relationship Id="rId1" Type="http://schemas.microsoft.com/office/2006/relationships/activeXControlBinary" Target="activeX82.bin"/></Relationships>
</file>

<file path=ppt/activeX/_rels/activeX83.xml.rels><?xml version="1.0" encoding="UTF-8" standalone="yes"?>
<Relationships xmlns="http://schemas.openxmlformats.org/package/2006/relationships"><Relationship Id="rId1" Type="http://schemas.microsoft.com/office/2006/relationships/activeXControlBinary" Target="activeX83.bin"/></Relationships>
</file>

<file path=ppt/activeX/_rels/activeX84.xml.rels><?xml version="1.0" encoding="UTF-8" standalone="yes"?>
<Relationships xmlns="http://schemas.openxmlformats.org/package/2006/relationships"><Relationship Id="rId1" Type="http://schemas.microsoft.com/office/2006/relationships/activeXControlBinary" Target="activeX84.bin"/></Relationships>
</file>

<file path=ppt/activeX/_rels/activeX85.xml.rels><?xml version="1.0" encoding="UTF-8" standalone="yes"?>
<Relationships xmlns="http://schemas.openxmlformats.org/package/2006/relationships"><Relationship Id="rId1" Type="http://schemas.microsoft.com/office/2006/relationships/activeXControlBinary" Target="activeX85.bin"/></Relationships>
</file>

<file path=ppt/activeX/_rels/activeX86.xml.rels><?xml version="1.0" encoding="UTF-8" standalone="yes"?>
<Relationships xmlns="http://schemas.openxmlformats.org/package/2006/relationships"><Relationship Id="rId1" Type="http://schemas.microsoft.com/office/2006/relationships/activeXControlBinary" Target="activeX86.bin"/></Relationships>
</file>

<file path=ppt/activeX/_rels/activeX87.xml.rels><?xml version="1.0" encoding="UTF-8" standalone="yes"?>
<Relationships xmlns="http://schemas.openxmlformats.org/package/2006/relationships"><Relationship Id="rId1" Type="http://schemas.microsoft.com/office/2006/relationships/activeXControlBinary" Target="activeX87.bin"/></Relationships>
</file>

<file path=ppt/activeX/_rels/activeX88.xml.rels><?xml version="1.0" encoding="UTF-8" standalone="yes"?>
<Relationships xmlns="http://schemas.openxmlformats.org/package/2006/relationships"><Relationship Id="rId1" Type="http://schemas.microsoft.com/office/2006/relationships/activeXControlBinary" Target="activeX88.bin"/></Relationships>
</file>

<file path=ppt/activeX/_rels/activeX89.xml.rels><?xml version="1.0" encoding="UTF-8" standalone="yes"?>
<Relationships xmlns="http://schemas.openxmlformats.org/package/2006/relationships"><Relationship Id="rId1" Type="http://schemas.microsoft.com/office/2006/relationships/activeXControlBinary" Target="activeX89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_rels/activeX90.xml.rels><?xml version="1.0" encoding="UTF-8" standalone="yes"?>
<Relationships xmlns="http://schemas.openxmlformats.org/package/2006/relationships"><Relationship Id="rId1" Type="http://schemas.microsoft.com/office/2006/relationships/activeXControlBinary" Target="activeX90.bin"/></Relationships>
</file>

<file path=ppt/activeX/_rels/activeX91.xml.rels><?xml version="1.0" encoding="UTF-8" standalone="yes"?>
<Relationships xmlns="http://schemas.openxmlformats.org/package/2006/relationships"><Relationship Id="rId1" Type="http://schemas.microsoft.com/office/2006/relationships/activeXControlBinary" Target="activeX91.bin"/></Relationships>
</file>

<file path=ppt/activeX/_rels/activeX92.xml.rels><?xml version="1.0" encoding="UTF-8" standalone="yes"?>
<Relationships xmlns="http://schemas.openxmlformats.org/package/2006/relationships"><Relationship Id="rId1" Type="http://schemas.microsoft.com/office/2006/relationships/activeXControlBinary" Target="activeX92.bin"/></Relationships>
</file>

<file path=ppt/activeX/_rels/activeX93.xml.rels><?xml version="1.0" encoding="UTF-8" standalone="yes"?>
<Relationships xmlns="http://schemas.openxmlformats.org/package/2006/relationships"><Relationship Id="rId1" Type="http://schemas.microsoft.com/office/2006/relationships/activeXControlBinary" Target="activeX93.bin"/></Relationships>
</file>

<file path=ppt/activeX/_rels/activeX94.xml.rels><?xml version="1.0" encoding="UTF-8" standalone="yes"?>
<Relationships xmlns="http://schemas.openxmlformats.org/package/2006/relationships"><Relationship Id="rId1" Type="http://schemas.microsoft.com/office/2006/relationships/activeXControlBinary" Target="activeX94.bin"/></Relationships>
</file>

<file path=ppt/activeX/_rels/activeX95.xml.rels><?xml version="1.0" encoding="UTF-8" standalone="yes"?>
<Relationships xmlns="http://schemas.openxmlformats.org/package/2006/relationships"><Relationship Id="rId1" Type="http://schemas.microsoft.com/office/2006/relationships/activeXControlBinary" Target="activeX95.bin"/></Relationships>
</file>

<file path=ppt/activeX/_rels/activeX96.xml.rels><?xml version="1.0" encoding="UTF-8" standalone="yes"?>
<Relationships xmlns="http://schemas.openxmlformats.org/package/2006/relationships"><Relationship Id="rId1" Type="http://schemas.microsoft.com/office/2006/relationships/activeXControlBinary" Target="activeX96.bin"/></Relationships>
</file>

<file path=ppt/activeX/_rels/activeX97.xml.rels><?xml version="1.0" encoding="UTF-8" standalone="yes"?>
<Relationships xmlns="http://schemas.openxmlformats.org/package/2006/relationships"><Relationship Id="rId1" Type="http://schemas.microsoft.com/office/2006/relationships/activeXControlBinary" Target="activeX97.bin"/></Relationships>
</file>

<file path=ppt/activeX/_rels/activeX98.xml.rels><?xml version="1.0" encoding="UTF-8" standalone="yes"?>
<Relationships xmlns="http://schemas.openxmlformats.org/package/2006/relationships"><Relationship Id="rId1" Type="http://schemas.microsoft.com/office/2006/relationships/activeXControlBinary" Target="activeX98.bin"/></Relationships>
</file>

<file path=ppt/activeX/_rels/activeX99.xml.rels><?xml version="1.0" encoding="UTF-8" standalone="yes"?>
<Relationships xmlns="http://schemas.openxmlformats.org/package/2006/relationships"><Relationship Id="rId1" Type="http://schemas.microsoft.com/office/2006/relationships/activeXControlBinary" Target="activeX99.bin"/></Relationships>
</file>

<file path=ppt/activeX/activeX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0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0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0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0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0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0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0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0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0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0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1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1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1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1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1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1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1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1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1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1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2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2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2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2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2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2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2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2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2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2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3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3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3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3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3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3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3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3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3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3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4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4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4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4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4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4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4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4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4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4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5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5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5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5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5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5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5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5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5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5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6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6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6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8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8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8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8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8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8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8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8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8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8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9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9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9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9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9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9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9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9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9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9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3" Type="http://schemas.openxmlformats.org/officeDocument/2006/relationships/image" Target="../media/image18.wmf"/><Relationship Id="rId18" Type="http://schemas.openxmlformats.org/officeDocument/2006/relationships/image" Target="../media/image23.wmf"/><Relationship Id="rId26" Type="http://schemas.openxmlformats.org/officeDocument/2006/relationships/image" Target="../media/image31.wmf"/><Relationship Id="rId39" Type="http://schemas.openxmlformats.org/officeDocument/2006/relationships/image" Target="../media/image44.wmf"/><Relationship Id="rId21" Type="http://schemas.openxmlformats.org/officeDocument/2006/relationships/image" Target="../media/image26.wmf"/><Relationship Id="rId34" Type="http://schemas.openxmlformats.org/officeDocument/2006/relationships/image" Target="../media/image39.wmf"/><Relationship Id="rId42" Type="http://schemas.openxmlformats.org/officeDocument/2006/relationships/image" Target="../media/image47.wmf"/><Relationship Id="rId47" Type="http://schemas.openxmlformats.org/officeDocument/2006/relationships/image" Target="../media/image52.wmf"/><Relationship Id="rId50" Type="http://schemas.openxmlformats.org/officeDocument/2006/relationships/image" Target="../media/image55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6" Type="http://schemas.openxmlformats.org/officeDocument/2006/relationships/image" Target="../media/image21.wmf"/><Relationship Id="rId29" Type="http://schemas.openxmlformats.org/officeDocument/2006/relationships/image" Target="../media/image34.wmf"/><Relationship Id="rId11" Type="http://schemas.openxmlformats.org/officeDocument/2006/relationships/image" Target="../media/image16.wmf"/><Relationship Id="rId24" Type="http://schemas.openxmlformats.org/officeDocument/2006/relationships/image" Target="../media/image29.wmf"/><Relationship Id="rId32" Type="http://schemas.openxmlformats.org/officeDocument/2006/relationships/image" Target="../media/image37.wmf"/><Relationship Id="rId37" Type="http://schemas.openxmlformats.org/officeDocument/2006/relationships/image" Target="../media/image42.wmf"/><Relationship Id="rId40" Type="http://schemas.openxmlformats.org/officeDocument/2006/relationships/image" Target="../media/image45.wmf"/><Relationship Id="rId45" Type="http://schemas.openxmlformats.org/officeDocument/2006/relationships/image" Target="../media/image50.wmf"/><Relationship Id="rId5" Type="http://schemas.openxmlformats.org/officeDocument/2006/relationships/image" Target="../media/image10.wmf"/><Relationship Id="rId15" Type="http://schemas.openxmlformats.org/officeDocument/2006/relationships/image" Target="../media/image20.wmf"/><Relationship Id="rId23" Type="http://schemas.openxmlformats.org/officeDocument/2006/relationships/image" Target="../media/image28.wmf"/><Relationship Id="rId28" Type="http://schemas.openxmlformats.org/officeDocument/2006/relationships/image" Target="../media/image33.wmf"/><Relationship Id="rId36" Type="http://schemas.openxmlformats.org/officeDocument/2006/relationships/image" Target="../media/image41.wmf"/><Relationship Id="rId49" Type="http://schemas.openxmlformats.org/officeDocument/2006/relationships/image" Target="../media/image54.wmf"/><Relationship Id="rId10" Type="http://schemas.openxmlformats.org/officeDocument/2006/relationships/image" Target="../media/image15.wmf"/><Relationship Id="rId19" Type="http://schemas.openxmlformats.org/officeDocument/2006/relationships/image" Target="../media/image24.wmf"/><Relationship Id="rId31" Type="http://schemas.openxmlformats.org/officeDocument/2006/relationships/image" Target="../media/image36.wmf"/><Relationship Id="rId44" Type="http://schemas.openxmlformats.org/officeDocument/2006/relationships/image" Target="../media/image49.wmf"/><Relationship Id="rId4" Type="http://schemas.openxmlformats.org/officeDocument/2006/relationships/image" Target="../media/image9.wmf"/><Relationship Id="rId9" Type="http://schemas.openxmlformats.org/officeDocument/2006/relationships/image" Target="../media/image14.wmf"/><Relationship Id="rId14" Type="http://schemas.openxmlformats.org/officeDocument/2006/relationships/image" Target="../media/image19.wmf"/><Relationship Id="rId22" Type="http://schemas.openxmlformats.org/officeDocument/2006/relationships/image" Target="../media/image27.wmf"/><Relationship Id="rId27" Type="http://schemas.openxmlformats.org/officeDocument/2006/relationships/image" Target="../media/image32.wmf"/><Relationship Id="rId30" Type="http://schemas.openxmlformats.org/officeDocument/2006/relationships/image" Target="../media/image35.wmf"/><Relationship Id="rId35" Type="http://schemas.openxmlformats.org/officeDocument/2006/relationships/image" Target="../media/image40.wmf"/><Relationship Id="rId43" Type="http://schemas.openxmlformats.org/officeDocument/2006/relationships/image" Target="../media/image48.wmf"/><Relationship Id="rId48" Type="http://schemas.openxmlformats.org/officeDocument/2006/relationships/image" Target="../media/image53.wmf"/><Relationship Id="rId8" Type="http://schemas.openxmlformats.org/officeDocument/2006/relationships/image" Target="../media/image13.wmf"/><Relationship Id="rId51" Type="http://schemas.openxmlformats.org/officeDocument/2006/relationships/image" Target="../media/image56.wmf"/><Relationship Id="rId3" Type="http://schemas.openxmlformats.org/officeDocument/2006/relationships/image" Target="../media/image8.wmf"/><Relationship Id="rId12" Type="http://schemas.openxmlformats.org/officeDocument/2006/relationships/image" Target="../media/image17.wmf"/><Relationship Id="rId17" Type="http://schemas.openxmlformats.org/officeDocument/2006/relationships/image" Target="../media/image22.wmf"/><Relationship Id="rId25" Type="http://schemas.openxmlformats.org/officeDocument/2006/relationships/image" Target="../media/image30.wmf"/><Relationship Id="rId33" Type="http://schemas.openxmlformats.org/officeDocument/2006/relationships/image" Target="../media/image38.wmf"/><Relationship Id="rId38" Type="http://schemas.openxmlformats.org/officeDocument/2006/relationships/image" Target="../media/image43.wmf"/><Relationship Id="rId46" Type="http://schemas.openxmlformats.org/officeDocument/2006/relationships/image" Target="../media/image51.wmf"/><Relationship Id="rId20" Type="http://schemas.openxmlformats.org/officeDocument/2006/relationships/image" Target="../media/image25.wmf"/><Relationship Id="rId41" Type="http://schemas.openxmlformats.org/officeDocument/2006/relationships/image" Target="../media/image46.wmf"/><Relationship Id="rId1" Type="http://schemas.openxmlformats.org/officeDocument/2006/relationships/image" Target="../media/image6.wmf"/><Relationship Id="rId6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굴림" charset="0"/>
                <a:ea typeface="굴림" charset="0"/>
                <a:cs typeface="굴림" charset="0"/>
              </a:defRPr>
            </a:lvl1pPr>
          </a:lstStyle>
          <a:p>
            <a:endParaRPr lang="en-US" altLang="ko-KR"/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charset="0"/>
                <a:ea typeface="굴림" charset="0"/>
                <a:cs typeface="굴림" charset="0"/>
              </a:defRPr>
            </a:lvl1pPr>
          </a:lstStyle>
          <a:p>
            <a:endParaRPr lang="en-US" altLang="ko-KR"/>
          </a:p>
        </p:txBody>
      </p:sp>
      <p:sp>
        <p:nvSpPr>
          <p:cNvPr id="254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굴림" charset="0"/>
                <a:ea typeface="굴림" charset="0"/>
                <a:cs typeface="굴림" charset="0"/>
              </a:defRPr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3"/>
          </p:nvPr>
        </p:nvSpPr>
        <p:spPr>
          <a:xfrm>
            <a:off x="3848100" y="942340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2A5C2-DD0E-4CDD-88F0-2A8467E02C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6106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3" tIns="45971" rIns="91943" bIns="45971" numCol="1" anchor="t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굴림" charset="0"/>
                <a:ea typeface="굴림" charset="0"/>
                <a:cs typeface="굴림" charset="0"/>
              </a:defRPr>
            </a:lvl1pPr>
          </a:lstStyle>
          <a:p>
            <a:endParaRPr lang="en-US" altLang="ko-K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3" tIns="45971" rIns="91943" bIns="45971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굴림" charset="0"/>
                <a:ea typeface="굴림" charset="0"/>
                <a:cs typeface="굴림" charset="0"/>
              </a:defRPr>
            </a:lvl1pPr>
          </a:lstStyle>
          <a:p>
            <a:endParaRPr lang="en-US" altLang="ko-KR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1700"/>
            <a:ext cx="5435600" cy="44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3" tIns="45971" rIns="91943" bIns="459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4988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3" tIns="45971" rIns="91943" bIns="45971" numCol="1" anchor="b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굴림" charset="0"/>
                <a:ea typeface="굴림" charset="0"/>
                <a:cs typeface="굴림" charset="0"/>
              </a:defRPr>
            </a:lvl1pPr>
          </a:lstStyle>
          <a:p>
            <a:endParaRPr lang="en-US" altLang="ko-K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24988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3" tIns="45971" rIns="91943" bIns="45971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굴림" charset="0"/>
                <a:ea typeface="굴림" charset="0"/>
                <a:cs typeface="굴림" charset="0"/>
              </a:defRPr>
            </a:lvl1pPr>
          </a:lstStyle>
          <a:p>
            <a:fld id="{D2DAAF69-175F-9149-BDC4-8996D8AAD7C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351804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굴림" charset="0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굴림" charset="0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굴림" charset="0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굴림" charset="0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굴림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AAF69-175F-9149-BDC4-8996D8AAD7CA}" type="slidenum">
              <a:rPr lang="en-US" altLang="ko-KR" smtClean="0"/>
              <a:pPr/>
              <a:t>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07931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AAF69-175F-9149-BDC4-8996D8AAD7CA}" type="slidenum">
              <a:rPr lang="en-US" altLang="ko-KR" smtClean="0"/>
              <a:pPr/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9243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AAF69-175F-9149-BDC4-8996D8AAD7CA}" type="slidenum">
              <a:rPr lang="en-US" altLang="ko-KR" smtClean="0"/>
              <a:pPr/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54589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AAF69-175F-9149-BDC4-8996D8AAD7CA}" type="slidenum">
              <a:rPr lang="en-US" altLang="ko-KR" smtClean="0"/>
              <a:pPr/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6108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AAF69-175F-9149-BDC4-8996D8AAD7CA}" type="slidenum">
              <a:rPr lang="en-US" altLang="ko-KR" smtClean="0"/>
              <a:pPr/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6108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AAF69-175F-9149-BDC4-8996D8AAD7CA}" type="slidenum">
              <a:rPr lang="en-US" altLang="ko-KR" smtClean="0"/>
              <a:pPr/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6108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AAF69-175F-9149-BDC4-8996D8AAD7CA}" type="slidenum">
              <a:rPr lang="en-US" altLang="ko-KR" smtClean="0"/>
              <a:pPr/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147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7" descr="PT contents(C)최종 copy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39763" y="1462088"/>
            <a:ext cx="8166100" cy="755650"/>
          </a:xfrm>
          <a:ln w="3175"/>
        </p:spPr>
        <p:txBody>
          <a:bodyPr wrap="none" tIns="45720" bIns="0" anchor="ctr"/>
          <a:lstStyle>
            <a:lvl1pPr>
              <a:lnSpc>
                <a:spcPct val="100000"/>
              </a:lnSpc>
              <a:defRPr sz="3200">
                <a:solidFill>
                  <a:srgbClr val="18476D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74825" y="2370138"/>
            <a:ext cx="7107238" cy="377825"/>
          </a:xfrm>
          <a:ln w="3175"/>
        </p:spPr>
        <p:txBody>
          <a:bodyPr lIns="91440" tIns="45720" rIns="91440" bIns="45720"/>
          <a:lstStyle>
            <a:lvl1pPr marL="265113" indent="-265113" algn="l" latinLnBrk="1">
              <a:lnSpc>
                <a:spcPct val="125000"/>
              </a:lnSpc>
              <a:spcAft>
                <a:spcPct val="40000"/>
              </a:spcAft>
              <a:buClr>
                <a:srgbClr val="969696"/>
              </a:buClr>
              <a:buFontTx/>
              <a:buChar char="•"/>
              <a:defRPr sz="1800">
                <a:solidFill>
                  <a:srgbClr val="292929"/>
                </a:solidFill>
              </a:defRPr>
            </a:lvl1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2184788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07B1-F09C-453E-8DFE-2920075B4A74}" type="datetimeFigureOut">
              <a:rPr lang="ko-KR" altLang="en-US" smtClean="0"/>
              <a:t>2017-08-30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3E4A-BA9D-488C-8227-52D6174D49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07B1-F09C-453E-8DFE-2920075B4A74}" type="datetimeFigureOut">
              <a:rPr lang="ko-KR" altLang="en-US" smtClean="0"/>
              <a:t>2017-08-30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3E4A-BA9D-488C-8227-52D6174D49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07B1-F09C-453E-8DFE-2920075B4A74}" type="datetimeFigureOut">
              <a:rPr lang="ko-KR" altLang="en-US" smtClean="0"/>
              <a:t>2017-08-30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3E4A-BA9D-488C-8227-52D6174D49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07B1-F09C-453E-8DFE-2920075B4A74}" type="datetimeFigureOut">
              <a:rPr lang="ko-KR" altLang="en-US" smtClean="0"/>
              <a:t>2017-08-30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3E4A-BA9D-488C-8227-52D6174D49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07B1-F09C-453E-8DFE-2920075B4A74}" type="datetimeFigureOut">
              <a:rPr lang="ko-KR" altLang="en-US" smtClean="0"/>
              <a:t>2017-08-30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3E4A-BA9D-488C-8227-52D6174D49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 sz="1800"/>
            </a:lvl1pPr>
            <a:lvl2pPr>
              <a:defRPr sz="1600" b="0"/>
            </a:lvl2pPr>
            <a:lvl3pPr>
              <a:defRPr sz="1400" b="0"/>
            </a:lvl3pPr>
            <a:lvl4pPr>
              <a:defRPr sz="1200" b="0"/>
            </a:lvl4pPr>
            <a:lvl5pPr>
              <a:defRPr sz="1050" b="0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1"/>
          <p:cNvSpPr>
            <a:spLocks noGrp="1"/>
          </p:cNvSpPr>
          <p:nvPr>
            <p:ph type="ftr" sz="quarter" idx="3"/>
          </p:nvPr>
        </p:nvSpPr>
        <p:spPr>
          <a:xfrm>
            <a:off x="214282" y="6500834"/>
            <a:ext cx="3286148" cy="21431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© 2016 </a:t>
            </a:r>
            <a:r>
              <a:rPr lang="en-US" altLang="ko-KR" dirty="0" err="1" smtClean="0">
                <a:latin typeface="Times New Roman" pitchFamily="18" charset="0"/>
                <a:cs typeface="Times New Roman" pitchFamily="18" charset="0"/>
              </a:rPr>
              <a:t>TmaxSoft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Co., Ltd. All Rights Reserved.</a:t>
            </a:r>
            <a:endParaRPr lang="en-US" altLang="ko-K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386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6" name="바닥글 개체 틀 1"/>
          <p:cNvSpPr>
            <a:spLocks noGrp="1"/>
          </p:cNvSpPr>
          <p:nvPr>
            <p:ph type="ftr" sz="quarter" idx="3"/>
          </p:nvPr>
        </p:nvSpPr>
        <p:spPr>
          <a:xfrm>
            <a:off x="214282" y="6500834"/>
            <a:ext cx="3286148" cy="21431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© 2016 </a:t>
            </a:r>
            <a:r>
              <a:rPr lang="en-US" altLang="ko-KR" dirty="0" err="1" smtClean="0">
                <a:latin typeface="Times New Roman" pitchFamily="18" charset="0"/>
                <a:cs typeface="Times New Roman" pitchFamily="18" charset="0"/>
              </a:rPr>
              <a:t>TmaxSoft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Co., Ltd. All Rights Reserved.</a:t>
            </a:r>
            <a:endParaRPr lang="en-US" altLang="ko-K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792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07B1-F09C-453E-8DFE-2920075B4A74}" type="datetimeFigureOut">
              <a:rPr lang="ko-KR" altLang="en-US" smtClean="0"/>
              <a:t>2017-08-30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3E4A-BA9D-488C-8227-52D6174D49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07B1-F09C-453E-8DFE-2920075B4A74}" type="datetimeFigureOut">
              <a:rPr lang="ko-KR" altLang="en-US" smtClean="0"/>
              <a:t>2017-08-30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3E4A-BA9D-488C-8227-52D6174D49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07B1-F09C-453E-8DFE-2920075B4A74}" type="datetimeFigureOut">
              <a:rPr lang="ko-KR" altLang="en-US" smtClean="0"/>
              <a:t>2017-08-30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3E4A-BA9D-488C-8227-52D6174D49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07B1-F09C-453E-8DFE-2920075B4A74}" type="datetimeFigureOut">
              <a:rPr lang="ko-KR" altLang="en-US" smtClean="0"/>
              <a:t>2017-08-30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3E4A-BA9D-488C-8227-52D6174D49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07B1-F09C-453E-8DFE-2920075B4A74}" type="datetimeFigureOut">
              <a:rPr lang="ko-KR" altLang="en-US" smtClean="0"/>
              <a:t>2017-08-30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3E4A-BA9D-488C-8227-52D6174D49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07B1-F09C-453E-8DFE-2920075B4A74}" type="datetimeFigureOut">
              <a:rPr lang="ko-KR" altLang="en-US" smtClean="0"/>
              <a:t>2017-08-30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3E4A-BA9D-488C-8227-52D6174D49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Rectangle 117"/>
          <p:cNvSpPr>
            <a:spLocks noChangeArrowheads="1"/>
          </p:cNvSpPr>
          <p:nvPr/>
        </p:nvSpPr>
        <p:spPr bwMode="auto">
          <a:xfrm>
            <a:off x="0" y="0"/>
            <a:ext cx="9144000" cy="74613"/>
          </a:xfrm>
          <a:prstGeom prst="rect">
            <a:avLst/>
          </a:prstGeom>
          <a:gradFill rotWithShape="1">
            <a:gsLst>
              <a:gs pos="0">
                <a:srgbClr val="22598E">
                  <a:gamma/>
                  <a:shade val="76078"/>
                  <a:invGamma/>
                </a:srgbClr>
              </a:gs>
              <a:gs pos="100000">
                <a:srgbClr val="22598E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30" name="Rectangle 106"/>
          <p:cNvSpPr>
            <a:spLocks noChangeArrowheads="1"/>
          </p:cNvSpPr>
          <p:nvPr/>
        </p:nvSpPr>
        <p:spPr bwMode="auto">
          <a:xfrm>
            <a:off x="0" y="6792913"/>
            <a:ext cx="9144000" cy="65087"/>
          </a:xfrm>
          <a:prstGeom prst="rect">
            <a:avLst/>
          </a:prstGeom>
          <a:gradFill rotWithShape="1">
            <a:gsLst>
              <a:gs pos="0">
                <a:srgbClr val="29496D">
                  <a:gamma/>
                  <a:tint val="76078"/>
                  <a:invGamma/>
                </a:srgbClr>
              </a:gs>
              <a:gs pos="100000">
                <a:srgbClr val="29496D"/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endParaRPr lang="ko-KR" alt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7325" y="58738"/>
            <a:ext cx="8769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72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7325" y="782638"/>
            <a:ext cx="87820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432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pic>
        <p:nvPicPr>
          <p:cNvPr id="1030" name="Picture 11" descr="ci_0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0725" y="6611938"/>
            <a:ext cx="625475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1" name="Rectangle 107"/>
          <p:cNvSpPr>
            <a:spLocks noChangeArrowheads="1"/>
          </p:cNvSpPr>
          <p:nvPr/>
        </p:nvSpPr>
        <p:spPr bwMode="auto">
          <a:xfrm>
            <a:off x="4414838" y="6516688"/>
            <a:ext cx="314325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rIns="0" anchor="ctr"/>
          <a:lstStyle/>
          <a:p>
            <a:fld id="{3256B7E9-4188-8C41-82A3-24AAECD12632}" type="slidenum">
              <a:rPr lang="en-US" altLang="ko-KR" sz="1200" b="1" smtClean="0">
                <a:solidFill>
                  <a:srgbClr val="18476D"/>
                </a:solidFill>
              </a:rPr>
              <a:pPr/>
              <a:t>‹#›</a:t>
            </a:fld>
            <a:r>
              <a:rPr lang="en-US" altLang="ko-KR" sz="800" dirty="0" smtClean="0">
                <a:solidFill>
                  <a:srgbClr val="292929"/>
                </a:solidFill>
              </a:rPr>
              <a:t>/6</a:t>
            </a:r>
            <a:endParaRPr lang="en-US" altLang="ko-KR" sz="800" dirty="0">
              <a:solidFill>
                <a:srgbClr val="292929"/>
              </a:solidFill>
            </a:endParaRPr>
          </a:p>
        </p:txBody>
      </p:sp>
      <p:grpSp>
        <p:nvGrpSpPr>
          <p:cNvPr id="1032" name="Group 116"/>
          <p:cNvGrpSpPr>
            <a:grpSpLocks/>
          </p:cNvGrpSpPr>
          <p:nvPr/>
        </p:nvGrpSpPr>
        <p:grpSpPr bwMode="auto">
          <a:xfrm>
            <a:off x="187325" y="782638"/>
            <a:ext cx="8769350" cy="5670550"/>
            <a:chOff x="118" y="493"/>
            <a:chExt cx="5524" cy="3572"/>
          </a:xfrm>
        </p:grpSpPr>
        <p:sp>
          <p:nvSpPr>
            <p:cNvPr id="1134" name="Rectangle 110"/>
            <p:cNvSpPr>
              <a:spLocks noChangeArrowheads="1"/>
            </p:cNvSpPr>
            <p:nvPr userDrawn="1"/>
          </p:nvSpPr>
          <p:spPr bwMode="auto">
            <a:xfrm>
              <a:off x="118" y="493"/>
              <a:ext cx="5524" cy="3572"/>
            </a:xfrm>
            <a:prstGeom prst="rect">
              <a:avLst/>
            </a:prstGeom>
            <a:noFill/>
            <a:ln w="3175" algn="ctr">
              <a:solidFill>
                <a:srgbClr val="B2B2B2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lIns="72000" tIns="36000" rIns="0" bIns="0" anchor="ctr"/>
            <a:lstStyle/>
            <a:p>
              <a:endParaRPr lang="ko-KR" altLang="en-US"/>
            </a:p>
          </p:txBody>
        </p:sp>
        <p:sp>
          <p:nvSpPr>
            <p:cNvPr id="1135" name="Line 111"/>
            <p:cNvSpPr>
              <a:spLocks noChangeShapeType="1"/>
            </p:cNvSpPr>
            <p:nvPr userDrawn="1"/>
          </p:nvSpPr>
          <p:spPr bwMode="auto">
            <a:xfrm>
              <a:off x="118" y="826"/>
              <a:ext cx="5524" cy="0"/>
            </a:xfrm>
            <a:prstGeom prst="line">
              <a:avLst/>
            </a:prstGeom>
            <a:noFill/>
            <a:ln w="3175">
              <a:solidFill>
                <a:srgbClr val="B2B2B2"/>
              </a:solidFill>
              <a:prstDash val="dash"/>
              <a:round/>
              <a:headEnd/>
              <a:tailEnd/>
            </a:ln>
            <a:effectLst/>
          </p:spPr>
          <p:txBody>
            <a:bodyPr wrap="none" lIns="72000" tIns="36000" rIns="0" bIns="0" anchor="ctr"/>
            <a:lstStyle/>
            <a:p>
              <a:pPr>
                <a:defRPr/>
              </a:pPr>
              <a:endParaRPr lang="ko-KR" altLang="en-US">
                <a:latin typeface="맑은 고딕" pitchFamily="50" charset="-127"/>
                <a:ea typeface="맑은 고딕" pitchFamily="50" charset="-127"/>
                <a:cs typeface="+mn-cs"/>
              </a:endParaRPr>
            </a:p>
          </p:txBody>
        </p:sp>
        <p:sp>
          <p:nvSpPr>
            <p:cNvPr id="1136" name="Line 112"/>
            <p:cNvSpPr>
              <a:spLocks noChangeShapeType="1"/>
            </p:cNvSpPr>
            <p:nvPr userDrawn="1"/>
          </p:nvSpPr>
          <p:spPr bwMode="auto">
            <a:xfrm>
              <a:off x="118" y="1160"/>
              <a:ext cx="5524" cy="0"/>
            </a:xfrm>
            <a:prstGeom prst="line">
              <a:avLst/>
            </a:prstGeom>
            <a:noFill/>
            <a:ln w="3175">
              <a:solidFill>
                <a:srgbClr val="B2B2B2"/>
              </a:solidFill>
              <a:prstDash val="dash"/>
              <a:round/>
              <a:headEnd/>
              <a:tailEnd/>
            </a:ln>
            <a:effectLst/>
          </p:spPr>
          <p:txBody>
            <a:bodyPr wrap="none" lIns="72000" tIns="36000" rIns="0" bIns="0" anchor="ctr"/>
            <a:lstStyle/>
            <a:p>
              <a:pPr>
                <a:defRPr/>
              </a:pPr>
              <a:endParaRPr lang="ko-KR" altLang="en-US">
                <a:latin typeface="맑은 고딕" pitchFamily="50" charset="-127"/>
                <a:ea typeface="맑은 고딕" pitchFamily="50" charset="-127"/>
                <a:cs typeface="+mn-cs"/>
              </a:endParaRPr>
            </a:p>
          </p:txBody>
        </p:sp>
      </p:grpSp>
      <p:sp>
        <p:nvSpPr>
          <p:cNvPr id="1142" name="Rectangle 118"/>
          <p:cNvSpPr>
            <a:spLocks noChangeArrowheads="1"/>
          </p:cNvSpPr>
          <p:nvPr/>
        </p:nvSpPr>
        <p:spPr bwMode="auto">
          <a:xfrm>
            <a:off x="187325" y="711200"/>
            <a:ext cx="8770938" cy="36513"/>
          </a:xfrm>
          <a:prstGeom prst="rect">
            <a:avLst/>
          </a:prstGeom>
          <a:solidFill>
            <a:srgbClr val="C0C0C0"/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16" name="바닥글 개체 틀 1"/>
          <p:cNvSpPr>
            <a:spLocks noGrp="1"/>
          </p:cNvSpPr>
          <p:nvPr>
            <p:ph type="ftr" sz="quarter" idx="3"/>
          </p:nvPr>
        </p:nvSpPr>
        <p:spPr>
          <a:xfrm>
            <a:off x="214282" y="6500834"/>
            <a:ext cx="3286148" cy="21431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© 2016 </a:t>
            </a:r>
            <a:r>
              <a:rPr lang="en-US" altLang="ko-KR" dirty="0" err="1" smtClean="0">
                <a:latin typeface="Times New Roman" pitchFamily="18" charset="0"/>
                <a:cs typeface="Times New Roman" pitchFamily="18" charset="0"/>
              </a:rPr>
              <a:t>TmaxSoft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Co., Ltd. All Rights Reserved.</a:t>
            </a:r>
            <a:endParaRPr lang="en-US" altLang="ko-K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6" r:id="rId3"/>
  </p:sldLayoutIdLst>
  <p:hf sldNum="0" hdr="0" dt="0"/>
  <p:txStyles>
    <p:titleStyle>
      <a:lvl1pPr algn="l" rtl="0" eaLnBrk="0" fontAlgn="base" latinLnBrk="1" hangingPunct="0">
        <a:lnSpc>
          <a:spcPct val="125000"/>
        </a:lnSpc>
        <a:spcBef>
          <a:spcPct val="0"/>
        </a:spcBef>
        <a:spcAft>
          <a:spcPct val="0"/>
        </a:spcAft>
        <a:defRPr kumimoji="1" sz="2800" b="1">
          <a:solidFill>
            <a:srgbClr val="001122"/>
          </a:solidFill>
          <a:latin typeface="+mj-lt"/>
          <a:ea typeface="+mj-ea"/>
          <a:cs typeface="맑은 고딕" charset="0"/>
        </a:defRPr>
      </a:lvl1pPr>
      <a:lvl2pPr algn="l" rtl="0" eaLnBrk="0" fontAlgn="base" latinLnBrk="1" hangingPunct="0">
        <a:lnSpc>
          <a:spcPct val="125000"/>
        </a:lnSpc>
        <a:spcBef>
          <a:spcPct val="0"/>
        </a:spcBef>
        <a:spcAft>
          <a:spcPct val="0"/>
        </a:spcAft>
        <a:defRPr kumimoji="1" sz="2800" b="1">
          <a:solidFill>
            <a:srgbClr val="001122"/>
          </a:solidFill>
          <a:latin typeface="맑은 고딕" pitchFamily="50" charset="-127"/>
          <a:ea typeface="맑은 고딕" pitchFamily="50" charset="-127"/>
          <a:cs typeface="맑은 고딕" charset="0"/>
        </a:defRPr>
      </a:lvl2pPr>
      <a:lvl3pPr algn="l" rtl="0" eaLnBrk="0" fontAlgn="base" latinLnBrk="1" hangingPunct="0">
        <a:lnSpc>
          <a:spcPct val="125000"/>
        </a:lnSpc>
        <a:spcBef>
          <a:spcPct val="0"/>
        </a:spcBef>
        <a:spcAft>
          <a:spcPct val="0"/>
        </a:spcAft>
        <a:defRPr kumimoji="1" sz="2800" b="1">
          <a:solidFill>
            <a:srgbClr val="001122"/>
          </a:solidFill>
          <a:latin typeface="맑은 고딕" pitchFamily="50" charset="-127"/>
          <a:ea typeface="맑은 고딕" pitchFamily="50" charset="-127"/>
          <a:cs typeface="맑은 고딕" charset="0"/>
        </a:defRPr>
      </a:lvl3pPr>
      <a:lvl4pPr algn="l" rtl="0" eaLnBrk="0" fontAlgn="base" latinLnBrk="1" hangingPunct="0">
        <a:lnSpc>
          <a:spcPct val="125000"/>
        </a:lnSpc>
        <a:spcBef>
          <a:spcPct val="0"/>
        </a:spcBef>
        <a:spcAft>
          <a:spcPct val="0"/>
        </a:spcAft>
        <a:defRPr kumimoji="1" sz="2800" b="1">
          <a:solidFill>
            <a:srgbClr val="001122"/>
          </a:solidFill>
          <a:latin typeface="맑은 고딕" pitchFamily="50" charset="-127"/>
          <a:ea typeface="맑은 고딕" pitchFamily="50" charset="-127"/>
          <a:cs typeface="맑은 고딕" charset="0"/>
        </a:defRPr>
      </a:lvl4pPr>
      <a:lvl5pPr algn="l" rtl="0" eaLnBrk="0" fontAlgn="base" latinLnBrk="1" hangingPunct="0">
        <a:lnSpc>
          <a:spcPct val="125000"/>
        </a:lnSpc>
        <a:spcBef>
          <a:spcPct val="0"/>
        </a:spcBef>
        <a:spcAft>
          <a:spcPct val="0"/>
        </a:spcAft>
        <a:defRPr kumimoji="1" sz="2800" b="1">
          <a:solidFill>
            <a:srgbClr val="001122"/>
          </a:solidFill>
          <a:latin typeface="맑은 고딕" pitchFamily="50" charset="-127"/>
          <a:ea typeface="맑은 고딕" pitchFamily="50" charset="-127"/>
          <a:cs typeface="맑은 고딕" charset="0"/>
        </a:defRPr>
      </a:lvl5pPr>
      <a:lvl6pPr marL="457200" algn="l" rtl="0" eaLnBrk="0" fontAlgn="base" latinLnBrk="1" hangingPunct="0">
        <a:lnSpc>
          <a:spcPct val="125000"/>
        </a:lnSpc>
        <a:spcBef>
          <a:spcPct val="0"/>
        </a:spcBef>
        <a:spcAft>
          <a:spcPct val="0"/>
        </a:spcAft>
        <a:defRPr kumimoji="1" sz="2800" b="1">
          <a:solidFill>
            <a:srgbClr val="001122"/>
          </a:solidFill>
          <a:latin typeface="맑은 고딕" pitchFamily="50" charset="-127"/>
          <a:ea typeface="맑은 고딕" pitchFamily="50" charset="-127"/>
        </a:defRPr>
      </a:lvl6pPr>
      <a:lvl7pPr marL="914400" algn="l" rtl="0" eaLnBrk="0" fontAlgn="base" latinLnBrk="1" hangingPunct="0">
        <a:lnSpc>
          <a:spcPct val="125000"/>
        </a:lnSpc>
        <a:spcBef>
          <a:spcPct val="0"/>
        </a:spcBef>
        <a:spcAft>
          <a:spcPct val="0"/>
        </a:spcAft>
        <a:defRPr kumimoji="1" sz="2800" b="1">
          <a:solidFill>
            <a:srgbClr val="001122"/>
          </a:solidFill>
          <a:latin typeface="맑은 고딕" pitchFamily="50" charset="-127"/>
          <a:ea typeface="맑은 고딕" pitchFamily="50" charset="-127"/>
        </a:defRPr>
      </a:lvl7pPr>
      <a:lvl8pPr marL="1371600" algn="l" rtl="0" eaLnBrk="0" fontAlgn="base" latinLnBrk="1" hangingPunct="0">
        <a:lnSpc>
          <a:spcPct val="125000"/>
        </a:lnSpc>
        <a:spcBef>
          <a:spcPct val="0"/>
        </a:spcBef>
        <a:spcAft>
          <a:spcPct val="0"/>
        </a:spcAft>
        <a:defRPr kumimoji="1" sz="2800" b="1">
          <a:solidFill>
            <a:srgbClr val="001122"/>
          </a:solidFill>
          <a:latin typeface="맑은 고딕" pitchFamily="50" charset="-127"/>
          <a:ea typeface="맑은 고딕" pitchFamily="50" charset="-127"/>
        </a:defRPr>
      </a:lvl8pPr>
      <a:lvl9pPr marL="1828800" algn="l" rtl="0" eaLnBrk="0" fontAlgn="base" latinLnBrk="1" hangingPunct="0">
        <a:lnSpc>
          <a:spcPct val="125000"/>
        </a:lnSpc>
        <a:spcBef>
          <a:spcPct val="0"/>
        </a:spcBef>
        <a:spcAft>
          <a:spcPct val="0"/>
        </a:spcAft>
        <a:defRPr kumimoji="1" sz="2800" b="1">
          <a:solidFill>
            <a:srgbClr val="001122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just" rtl="0" eaLnBrk="0" fontAlgn="base" hangingPunct="0">
        <a:lnSpc>
          <a:spcPct val="115000"/>
        </a:lnSpc>
        <a:spcBef>
          <a:spcPct val="0"/>
        </a:spcBef>
        <a:spcAft>
          <a:spcPct val="0"/>
        </a:spcAft>
        <a:buClr>
          <a:srgbClr val="336699"/>
        </a:buClr>
        <a:buFont typeface="Wingdings" charset="0"/>
        <a:buNone/>
        <a:defRPr kumimoji="1" sz="1800" b="1">
          <a:solidFill>
            <a:srgbClr val="111111"/>
          </a:solidFill>
          <a:latin typeface="+mn-lt"/>
          <a:ea typeface="+mn-ea"/>
          <a:cs typeface="맑은 고딕" charset="0"/>
        </a:defRPr>
      </a:lvl1pPr>
      <a:lvl2pPr marL="296863" indent="-144463" algn="just" rtl="0" eaLnBrk="0" fontAlgn="base" hangingPunct="0">
        <a:lnSpc>
          <a:spcPct val="115000"/>
        </a:lnSpc>
        <a:spcBef>
          <a:spcPct val="0"/>
        </a:spcBef>
        <a:spcAft>
          <a:spcPct val="0"/>
        </a:spcAft>
        <a:buClr>
          <a:srgbClr val="638CAD"/>
        </a:buClr>
        <a:buChar char="•"/>
        <a:defRPr kumimoji="1" sz="1600" b="0">
          <a:solidFill>
            <a:srgbClr val="111111"/>
          </a:solidFill>
          <a:latin typeface="+mn-lt"/>
          <a:ea typeface="+mn-ea"/>
          <a:cs typeface="맑은 고딕" charset="0"/>
        </a:defRPr>
      </a:lvl2pPr>
      <a:lvl3pPr marL="641350" indent="-165100" algn="just" rtl="0" eaLnBrk="0" fontAlgn="base" hangingPunct="0">
        <a:lnSpc>
          <a:spcPct val="115000"/>
        </a:lnSpc>
        <a:spcBef>
          <a:spcPct val="0"/>
        </a:spcBef>
        <a:spcAft>
          <a:spcPct val="0"/>
        </a:spcAft>
        <a:buClr>
          <a:srgbClr val="638CAD"/>
        </a:buClr>
        <a:buFont typeface="맑은 고딕" charset="0"/>
        <a:buChar char="-"/>
        <a:defRPr kumimoji="1" sz="1400" b="0">
          <a:solidFill>
            <a:srgbClr val="111111"/>
          </a:solidFill>
          <a:latin typeface="+mn-lt"/>
          <a:ea typeface="+mn-ea"/>
          <a:cs typeface="맑은 고딕" charset="0"/>
        </a:defRPr>
      </a:lvl3pPr>
      <a:lvl4pPr marL="925513" indent="-176213" algn="just" rtl="0" eaLnBrk="0" fontAlgn="base" hangingPunct="0">
        <a:lnSpc>
          <a:spcPct val="115000"/>
        </a:lnSpc>
        <a:spcBef>
          <a:spcPct val="0"/>
        </a:spcBef>
        <a:spcAft>
          <a:spcPct val="0"/>
        </a:spcAft>
        <a:buClr>
          <a:srgbClr val="638CAD"/>
        </a:buClr>
        <a:buFont typeface="맑은 고딕" charset="0"/>
        <a:buChar char="-"/>
        <a:defRPr kumimoji="1" sz="1200" b="0">
          <a:solidFill>
            <a:srgbClr val="111111"/>
          </a:solidFill>
          <a:latin typeface="+mn-lt"/>
          <a:ea typeface="+mn-ea"/>
          <a:cs typeface="맑은 고딕" charset="0"/>
        </a:defRPr>
      </a:lvl4pPr>
      <a:lvl5pPr marL="1244600" indent="-187325" algn="just" rtl="0" eaLnBrk="0" fontAlgn="base" hangingPunct="0">
        <a:lnSpc>
          <a:spcPct val="115000"/>
        </a:lnSpc>
        <a:spcBef>
          <a:spcPct val="0"/>
        </a:spcBef>
        <a:spcAft>
          <a:spcPct val="0"/>
        </a:spcAft>
        <a:buClr>
          <a:srgbClr val="638CAD"/>
        </a:buClr>
        <a:buFont typeface="맑은 고딕" charset="0"/>
        <a:buChar char="-"/>
        <a:defRPr kumimoji="1" sz="1050" b="0">
          <a:solidFill>
            <a:srgbClr val="111111"/>
          </a:solidFill>
          <a:latin typeface="+mn-lt"/>
          <a:ea typeface="+mn-ea"/>
          <a:cs typeface="맑은 고딕" charset="0"/>
        </a:defRPr>
      </a:lvl5pPr>
      <a:lvl6pPr marL="1701800" indent="-187325" algn="just" rtl="0" fontAlgn="base">
        <a:lnSpc>
          <a:spcPct val="115000"/>
        </a:lnSpc>
        <a:spcBef>
          <a:spcPct val="0"/>
        </a:spcBef>
        <a:spcAft>
          <a:spcPct val="0"/>
        </a:spcAft>
        <a:buClr>
          <a:srgbClr val="638CAD"/>
        </a:buClr>
        <a:buFont typeface="맑은 고딕" pitchFamily="50" charset="-127"/>
        <a:buChar char="-"/>
        <a:defRPr kumimoji="1" sz="1000" b="1">
          <a:solidFill>
            <a:srgbClr val="111111"/>
          </a:solidFill>
          <a:latin typeface="+mn-lt"/>
          <a:ea typeface="+mn-ea"/>
        </a:defRPr>
      </a:lvl6pPr>
      <a:lvl7pPr marL="2159000" indent="-187325" algn="just" rtl="0" fontAlgn="base">
        <a:lnSpc>
          <a:spcPct val="115000"/>
        </a:lnSpc>
        <a:spcBef>
          <a:spcPct val="0"/>
        </a:spcBef>
        <a:spcAft>
          <a:spcPct val="0"/>
        </a:spcAft>
        <a:buClr>
          <a:srgbClr val="638CAD"/>
        </a:buClr>
        <a:buFont typeface="맑은 고딕" pitchFamily="50" charset="-127"/>
        <a:buChar char="-"/>
        <a:defRPr kumimoji="1" sz="1000" b="1">
          <a:solidFill>
            <a:srgbClr val="111111"/>
          </a:solidFill>
          <a:latin typeface="+mn-lt"/>
          <a:ea typeface="+mn-ea"/>
        </a:defRPr>
      </a:lvl7pPr>
      <a:lvl8pPr marL="2616200" indent="-187325" algn="just" rtl="0" fontAlgn="base">
        <a:lnSpc>
          <a:spcPct val="115000"/>
        </a:lnSpc>
        <a:spcBef>
          <a:spcPct val="0"/>
        </a:spcBef>
        <a:spcAft>
          <a:spcPct val="0"/>
        </a:spcAft>
        <a:buClr>
          <a:srgbClr val="638CAD"/>
        </a:buClr>
        <a:buFont typeface="맑은 고딕" pitchFamily="50" charset="-127"/>
        <a:buChar char="-"/>
        <a:defRPr kumimoji="1" sz="1000" b="1">
          <a:solidFill>
            <a:srgbClr val="111111"/>
          </a:solidFill>
          <a:latin typeface="+mn-lt"/>
          <a:ea typeface="+mn-ea"/>
        </a:defRPr>
      </a:lvl8pPr>
      <a:lvl9pPr marL="3073400" indent="-187325" algn="just" rtl="0" fontAlgn="base">
        <a:lnSpc>
          <a:spcPct val="115000"/>
        </a:lnSpc>
        <a:spcBef>
          <a:spcPct val="0"/>
        </a:spcBef>
        <a:spcAft>
          <a:spcPct val="0"/>
        </a:spcAft>
        <a:buClr>
          <a:srgbClr val="638CAD"/>
        </a:buClr>
        <a:buFont typeface="맑은 고딕" pitchFamily="50" charset="-127"/>
        <a:buChar char="-"/>
        <a:defRPr kumimoji="1" sz="10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907B1-F09C-453E-8DFE-2920075B4A74}" type="datetimeFigureOut">
              <a:rPr lang="ko-KR" altLang="en-US" smtClean="0"/>
              <a:t>2017-08-30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C3E4A-BA9D-488C-8227-52D6174D49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max.co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udopedia.enjoysudoku.com/Solving_Technique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control" Target="../activeX/activeX116.xml"/><Relationship Id="rId21" Type="http://schemas.openxmlformats.org/officeDocument/2006/relationships/control" Target="../activeX/activeX20.xml"/><Relationship Id="rId42" Type="http://schemas.openxmlformats.org/officeDocument/2006/relationships/control" Target="../activeX/activeX41.xml"/><Relationship Id="rId63" Type="http://schemas.openxmlformats.org/officeDocument/2006/relationships/control" Target="../activeX/activeX62.xml"/><Relationship Id="rId84" Type="http://schemas.openxmlformats.org/officeDocument/2006/relationships/control" Target="../activeX/activeX83.xml"/><Relationship Id="rId138" Type="http://schemas.openxmlformats.org/officeDocument/2006/relationships/control" Target="../activeX/activeX137.xml"/><Relationship Id="rId159" Type="http://schemas.openxmlformats.org/officeDocument/2006/relationships/control" Target="../activeX/activeX158.xml"/><Relationship Id="rId170" Type="http://schemas.openxmlformats.org/officeDocument/2006/relationships/image" Target="../media/image9.wmf"/><Relationship Id="rId191" Type="http://schemas.openxmlformats.org/officeDocument/2006/relationships/image" Target="../media/image30.wmf"/><Relationship Id="rId205" Type="http://schemas.openxmlformats.org/officeDocument/2006/relationships/image" Target="../media/image44.wmf"/><Relationship Id="rId107" Type="http://schemas.openxmlformats.org/officeDocument/2006/relationships/control" Target="../activeX/activeX106.xml"/><Relationship Id="rId11" Type="http://schemas.openxmlformats.org/officeDocument/2006/relationships/control" Target="../activeX/activeX10.xml"/><Relationship Id="rId32" Type="http://schemas.openxmlformats.org/officeDocument/2006/relationships/control" Target="../activeX/activeX31.xml"/><Relationship Id="rId53" Type="http://schemas.openxmlformats.org/officeDocument/2006/relationships/control" Target="../activeX/activeX52.xml"/><Relationship Id="rId74" Type="http://schemas.openxmlformats.org/officeDocument/2006/relationships/control" Target="../activeX/activeX73.xml"/><Relationship Id="rId128" Type="http://schemas.openxmlformats.org/officeDocument/2006/relationships/control" Target="../activeX/activeX127.xml"/><Relationship Id="rId149" Type="http://schemas.openxmlformats.org/officeDocument/2006/relationships/control" Target="../activeX/activeX148.xml"/><Relationship Id="rId5" Type="http://schemas.openxmlformats.org/officeDocument/2006/relationships/control" Target="../activeX/activeX4.xml"/><Relationship Id="rId95" Type="http://schemas.openxmlformats.org/officeDocument/2006/relationships/control" Target="../activeX/activeX94.xml"/><Relationship Id="rId160" Type="http://schemas.openxmlformats.org/officeDocument/2006/relationships/control" Target="../activeX/activeX159.xml"/><Relationship Id="rId181" Type="http://schemas.openxmlformats.org/officeDocument/2006/relationships/image" Target="../media/image20.wmf"/><Relationship Id="rId216" Type="http://schemas.openxmlformats.org/officeDocument/2006/relationships/image" Target="../media/image55.wmf"/><Relationship Id="rId22" Type="http://schemas.openxmlformats.org/officeDocument/2006/relationships/control" Target="../activeX/activeX21.xml"/><Relationship Id="rId43" Type="http://schemas.openxmlformats.org/officeDocument/2006/relationships/control" Target="../activeX/activeX42.xml"/><Relationship Id="rId64" Type="http://schemas.openxmlformats.org/officeDocument/2006/relationships/control" Target="../activeX/activeX63.xml"/><Relationship Id="rId118" Type="http://schemas.openxmlformats.org/officeDocument/2006/relationships/control" Target="../activeX/activeX117.xml"/><Relationship Id="rId139" Type="http://schemas.openxmlformats.org/officeDocument/2006/relationships/control" Target="../activeX/activeX138.xml"/><Relationship Id="rId85" Type="http://schemas.openxmlformats.org/officeDocument/2006/relationships/control" Target="../activeX/activeX84.xml"/><Relationship Id="rId150" Type="http://schemas.openxmlformats.org/officeDocument/2006/relationships/control" Target="../activeX/activeX149.xml"/><Relationship Id="rId171" Type="http://schemas.openxmlformats.org/officeDocument/2006/relationships/image" Target="../media/image10.wmf"/><Relationship Id="rId192" Type="http://schemas.openxmlformats.org/officeDocument/2006/relationships/image" Target="../media/image31.wmf"/><Relationship Id="rId206" Type="http://schemas.openxmlformats.org/officeDocument/2006/relationships/image" Target="../media/image45.wmf"/><Relationship Id="rId12" Type="http://schemas.openxmlformats.org/officeDocument/2006/relationships/control" Target="../activeX/activeX11.xml"/><Relationship Id="rId33" Type="http://schemas.openxmlformats.org/officeDocument/2006/relationships/control" Target="../activeX/activeX32.xml"/><Relationship Id="rId108" Type="http://schemas.openxmlformats.org/officeDocument/2006/relationships/control" Target="../activeX/activeX107.xml"/><Relationship Id="rId129" Type="http://schemas.openxmlformats.org/officeDocument/2006/relationships/control" Target="../activeX/activeX128.xml"/><Relationship Id="rId54" Type="http://schemas.openxmlformats.org/officeDocument/2006/relationships/control" Target="../activeX/activeX53.xml"/><Relationship Id="rId75" Type="http://schemas.openxmlformats.org/officeDocument/2006/relationships/control" Target="../activeX/activeX74.xml"/><Relationship Id="rId96" Type="http://schemas.openxmlformats.org/officeDocument/2006/relationships/control" Target="../activeX/activeX95.xml"/><Relationship Id="rId140" Type="http://schemas.openxmlformats.org/officeDocument/2006/relationships/control" Target="../activeX/activeX139.xml"/><Relationship Id="rId161" Type="http://schemas.openxmlformats.org/officeDocument/2006/relationships/control" Target="../activeX/activeX160.xml"/><Relationship Id="rId182" Type="http://schemas.openxmlformats.org/officeDocument/2006/relationships/image" Target="../media/image21.wmf"/><Relationship Id="rId217" Type="http://schemas.openxmlformats.org/officeDocument/2006/relationships/image" Target="../media/image56.wmf"/><Relationship Id="rId6" Type="http://schemas.openxmlformats.org/officeDocument/2006/relationships/control" Target="../activeX/activeX5.xml"/><Relationship Id="rId23" Type="http://schemas.openxmlformats.org/officeDocument/2006/relationships/control" Target="../activeX/activeX22.xml"/><Relationship Id="rId119" Type="http://schemas.openxmlformats.org/officeDocument/2006/relationships/control" Target="../activeX/activeX118.xml"/><Relationship Id="rId44" Type="http://schemas.openxmlformats.org/officeDocument/2006/relationships/control" Target="../activeX/activeX43.xml"/><Relationship Id="rId65" Type="http://schemas.openxmlformats.org/officeDocument/2006/relationships/control" Target="../activeX/activeX64.xml"/><Relationship Id="rId86" Type="http://schemas.openxmlformats.org/officeDocument/2006/relationships/control" Target="../activeX/activeX85.xml"/><Relationship Id="rId130" Type="http://schemas.openxmlformats.org/officeDocument/2006/relationships/control" Target="../activeX/activeX129.xml"/><Relationship Id="rId151" Type="http://schemas.openxmlformats.org/officeDocument/2006/relationships/control" Target="../activeX/activeX150.xml"/><Relationship Id="rId172" Type="http://schemas.openxmlformats.org/officeDocument/2006/relationships/image" Target="../media/image11.wmf"/><Relationship Id="rId193" Type="http://schemas.openxmlformats.org/officeDocument/2006/relationships/image" Target="../media/image32.wmf"/><Relationship Id="rId207" Type="http://schemas.openxmlformats.org/officeDocument/2006/relationships/image" Target="../media/image46.wmf"/><Relationship Id="rId13" Type="http://schemas.openxmlformats.org/officeDocument/2006/relationships/control" Target="../activeX/activeX12.xml"/><Relationship Id="rId109" Type="http://schemas.openxmlformats.org/officeDocument/2006/relationships/control" Target="../activeX/activeX108.xml"/><Relationship Id="rId34" Type="http://schemas.openxmlformats.org/officeDocument/2006/relationships/control" Target="../activeX/activeX33.xml"/><Relationship Id="rId55" Type="http://schemas.openxmlformats.org/officeDocument/2006/relationships/control" Target="../activeX/activeX54.xml"/><Relationship Id="rId76" Type="http://schemas.openxmlformats.org/officeDocument/2006/relationships/control" Target="../activeX/activeX75.xml"/><Relationship Id="rId97" Type="http://schemas.openxmlformats.org/officeDocument/2006/relationships/control" Target="../activeX/activeX96.xml"/><Relationship Id="rId120" Type="http://schemas.openxmlformats.org/officeDocument/2006/relationships/control" Target="../activeX/activeX119.xml"/><Relationship Id="rId141" Type="http://schemas.openxmlformats.org/officeDocument/2006/relationships/control" Target="../activeX/activeX140.xml"/><Relationship Id="rId7" Type="http://schemas.openxmlformats.org/officeDocument/2006/relationships/control" Target="../activeX/activeX6.xml"/><Relationship Id="rId162" Type="http://schemas.openxmlformats.org/officeDocument/2006/relationships/control" Target="../activeX/activeX161.xml"/><Relationship Id="rId183" Type="http://schemas.openxmlformats.org/officeDocument/2006/relationships/image" Target="../media/image22.wmf"/><Relationship Id="rId24" Type="http://schemas.openxmlformats.org/officeDocument/2006/relationships/control" Target="../activeX/activeX23.xml"/><Relationship Id="rId45" Type="http://schemas.openxmlformats.org/officeDocument/2006/relationships/control" Target="../activeX/activeX44.xml"/><Relationship Id="rId66" Type="http://schemas.openxmlformats.org/officeDocument/2006/relationships/control" Target="../activeX/activeX65.xml"/><Relationship Id="rId87" Type="http://schemas.openxmlformats.org/officeDocument/2006/relationships/control" Target="../activeX/activeX86.xml"/><Relationship Id="rId110" Type="http://schemas.openxmlformats.org/officeDocument/2006/relationships/control" Target="../activeX/activeX109.xml"/><Relationship Id="rId131" Type="http://schemas.openxmlformats.org/officeDocument/2006/relationships/control" Target="../activeX/activeX130.xml"/><Relationship Id="rId152" Type="http://schemas.openxmlformats.org/officeDocument/2006/relationships/control" Target="../activeX/activeX151.xml"/><Relationship Id="rId173" Type="http://schemas.openxmlformats.org/officeDocument/2006/relationships/image" Target="../media/image12.wmf"/><Relationship Id="rId194" Type="http://schemas.openxmlformats.org/officeDocument/2006/relationships/image" Target="../media/image33.wmf"/><Relationship Id="rId208" Type="http://schemas.openxmlformats.org/officeDocument/2006/relationships/image" Target="../media/image47.wmf"/><Relationship Id="rId14" Type="http://schemas.openxmlformats.org/officeDocument/2006/relationships/control" Target="../activeX/activeX13.xml"/><Relationship Id="rId30" Type="http://schemas.openxmlformats.org/officeDocument/2006/relationships/control" Target="../activeX/activeX29.xml"/><Relationship Id="rId35" Type="http://schemas.openxmlformats.org/officeDocument/2006/relationships/control" Target="../activeX/activeX34.xml"/><Relationship Id="rId56" Type="http://schemas.openxmlformats.org/officeDocument/2006/relationships/control" Target="../activeX/activeX55.xml"/><Relationship Id="rId77" Type="http://schemas.openxmlformats.org/officeDocument/2006/relationships/control" Target="../activeX/activeX76.xml"/><Relationship Id="rId100" Type="http://schemas.openxmlformats.org/officeDocument/2006/relationships/control" Target="../activeX/activeX99.xml"/><Relationship Id="rId105" Type="http://schemas.openxmlformats.org/officeDocument/2006/relationships/control" Target="../activeX/activeX104.xml"/><Relationship Id="rId126" Type="http://schemas.openxmlformats.org/officeDocument/2006/relationships/control" Target="../activeX/activeX125.xml"/><Relationship Id="rId147" Type="http://schemas.openxmlformats.org/officeDocument/2006/relationships/control" Target="../activeX/activeX146.xml"/><Relationship Id="rId168" Type="http://schemas.openxmlformats.org/officeDocument/2006/relationships/image" Target="../media/image7.wmf"/><Relationship Id="rId8" Type="http://schemas.openxmlformats.org/officeDocument/2006/relationships/control" Target="../activeX/activeX7.xml"/><Relationship Id="rId51" Type="http://schemas.openxmlformats.org/officeDocument/2006/relationships/control" Target="../activeX/activeX50.xml"/><Relationship Id="rId72" Type="http://schemas.openxmlformats.org/officeDocument/2006/relationships/control" Target="../activeX/activeX71.xml"/><Relationship Id="rId93" Type="http://schemas.openxmlformats.org/officeDocument/2006/relationships/control" Target="../activeX/activeX92.xml"/><Relationship Id="rId98" Type="http://schemas.openxmlformats.org/officeDocument/2006/relationships/control" Target="../activeX/activeX97.xml"/><Relationship Id="rId121" Type="http://schemas.openxmlformats.org/officeDocument/2006/relationships/control" Target="../activeX/activeX120.xml"/><Relationship Id="rId142" Type="http://schemas.openxmlformats.org/officeDocument/2006/relationships/control" Target="../activeX/activeX141.xml"/><Relationship Id="rId163" Type="http://schemas.openxmlformats.org/officeDocument/2006/relationships/control" Target="../activeX/activeX162.xml"/><Relationship Id="rId184" Type="http://schemas.openxmlformats.org/officeDocument/2006/relationships/image" Target="../media/image23.wmf"/><Relationship Id="rId189" Type="http://schemas.openxmlformats.org/officeDocument/2006/relationships/image" Target="../media/image28.wmf"/><Relationship Id="rId3" Type="http://schemas.openxmlformats.org/officeDocument/2006/relationships/control" Target="../activeX/activeX2.xml"/><Relationship Id="rId214" Type="http://schemas.openxmlformats.org/officeDocument/2006/relationships/image" Target="../media/image53.wmf"/><Relationship Id="rId25" Type="http://schemas.openxmlformats.org/officeDocument/2006/relationships/control" Target="../activeX/activeX24.xml"/><Relationship Id="rId46" Type="http://schemas.openxmlformats.org/officeDocument/2006/relationships/control" Target="../activeX/activeX45.xml"/><Relationship Id="rId67" Type="http://schemas.openxmlformats.org/officeDocument/2006/relationships/control" Target="../activeX/activeX66.xml"/><Relationship Id="rId116" Type="http://schemas.openxmlformats.org/officeDocument/2006/relationships/control" Target="../activeX/activeX115.xml"/><Relationship Id="rId137" Type="http://schemas.openxmlformats.org/officeDocument/2006/relationships/control" Target="../activeX/activeX136.xml"/><Relationship Id="rId158" Type="http://schemas.openxmlformats.org/officeDocument/2006/relationships/control" Target="../activeX/activeX157.xml"/><Relationship Id="rId20" Type="http://schemas.openxmlformats.org/officeDocument/2006/relationships/control" Target="../activeX/activeX19.xml"/><Relationship Id="rId41" Type="http://schemas.openxmlformats.org/officeDocument/2006/relationships/control" Target="../activeX/activeX40.xml"/><Relationship Id="rId62" Type="http://schemas.openxmlformats.org/officeDocument/2006/relationships/control" Target="../activeX/activeX61.xml"/><Relationship Id="rId83" Type="http://schemas.openxmlformats.org/officeDocument/2006/relationships/control" Target="../activeX/activeX82.xml"/><Relationship Id="rId88" Type="http://schemas.openxmlformats.org/officeDocument/2006/relationships/control" Target="../activeX/activeX87.xml"/><Relationship Id="rId111" Type="http://schemas.openxmlformats.org/officeDocument/2006/relationships/control" Target="../activeX/activeX110.xml"/><Relationship Id="rId132" Type="http://schemas.openxmlformats.org/officeDocument/2006/relationships/control" Target="../activeX/activeX131.xml"/><Relationship Id="rId153" Type="http://schemas.openxmlformats.org/officeDocument/2006/relationships/control" Target="../activeX/activeX152.xml"/><Relationship Id="rId174" Type="http://schemas.openxmlformats.org/officeDocument/2006/relationships/image" Target="../media/image13.wmf"/><Relationship Id="rId179" Type="http://schemas.openxmlformats.org/officeDocument/2006/relationships/image" Target="../media/image18.wmf"/><Relationship Id="rId195" Type="http://schemas.openxmlformats.org/officeDocument/2006/relationships/image" Target="../media/image34.wmf"/><Relationship Id="rId209" Type="http://schemas.openxmlformats.org/officeDocument/2006/relationships/image" Target="../media/image48.wmf"/><Relationship Id="rId190" Type="http://schemas.openxmlformats.org/officeDocument/2006/relationships/image" Target="../media/image29.wmf"/><Relationship Id="rId204" Type="http://schemas.openxmlformats.org/officeDocument/2006/relationships/image" Target="../media/image43.wmf"/><Relationship Id="rId15" Type="http://schemas.openxmlformats.org/officeDocument/2006/relationships/control" Target="../activeX/activeX14.xml"/><Relationship Id="rId36" Type="http://schemas.openxmlformats.org/officeDocument/2006/relationships/control" Target="../activeX/activeX35.xml"/><Relationship Id="rId57" Type="http://schemas.openxmlformats.org/officeDocument/2006/relationships/control" Target="../activeX/activeX56.xml"/><Relationship Id="rId106" Type="http://schemas.openxmlformats.org/officeDocument/2006/relationships/control" Target="../activeX/activeX105.xml"/><Relationship Id="rId127" Type="http://schemas.openxmlformats.org/officeDocument/2006/relationships/control" Target="../activeX/activeX126.xml"/><Relationship Id="rId10" Type="http://schemas.openxmlformats.org/officeDocument/2006/relationships/control" Target="../activeX/activeX9.xml"/><Relationship Id="rId31" Type="http://schemas.openxmlformats.org/officeDocument/2006/relationships/control" Target="../activeX/activeX30.xml"/><Relationship Id="rId52" Type="http://schemas.openxmlformats.org/officeDocument/2006/relationships/control" Target="../activeX/activeX51.xml"/><Relationship Id="rId73" Type="http://schemas.openxmlformats.org/officeDocument/2006/relationships/control" Target="../activeX/activeX72.xml"/><Relationship Id="rId78" Type="http://schemas.openxmlformats.org/officeDocument/2006/relationships/control" Target="../activeX/activeX77.xml"/><Relationship Id="rId94" Type="http://schemas.openxmlformats.org/officeDocument/2006/relationships/control" Target="../activeX/activeX93.xml"/><Relationship Id="rId99" Type="http://schemas.openxmlformats.org/officeDocument/2006/relationships/control" Target="../activeX/activeX98.xml"/><Relationship Id="rId101" Type="http://schemas.openxmlformats.org/officeDocument/2006/relationships/control" Target="../activeX/activeX100.xml"/><Relationship Id="rId122" Type="http://schemas.openxmlformats.org/officeDocument/2006/relationships/control" Target="../activeX/activeX121.xml"/><Relationship Id="rId143" Type="http://schemas.openxmlformats.org/officeDocument/2006/relationships/control" Target="../activeX/activeX142.xml"/><Relationship Id="rId148" Type="http://schemas.openxmlformats.org/officeDocument/2006/relationships/control" Target="../activeX/activeX147.xml"/><Relationship Id="rId164" Type="http://schemas.openxmlformats.org/officeDocument/2006/relationships/slideLayout" Target="../slideLayouts/slideLayout2.xml"/><Relationship Id="rId169" Type="http://schemas.openxmlformats.org/officeDocument/2006/relationships/image" Target="../media/image8.wmf"/><Relationship Id="rId185" Type="http://schemas.openxmlformats.org/officeDocument/2006/relationships/image" Target="../media/image24.wmf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80" Type="http://schemas.openxmlformats.org/officeDocument/2006/relationships/image" Target="../media/image19.wmf"/><Relationship Id="rId210" Type="http://schemas.openxmlformats.org/officeDocument/2006/relationships/image" Target="../media/image49.wmf"/><Relationship Id="rId215" Type="http://schemas.openxmlformats.org/officeDocument/2006/relationships/image" Target="../media/image54.wmf"/><Relationship Id="rId26" Type="http://schemas.openxmlformats.org/officeDocument/2006/relationships/control" Target="../activeX/activeX25.xml"/><Relationship Id="rId47" Type="http://schemas.openxmlformats.org/officeDocument/2006/relationships/control" Target="../activeX/activeX46.xml"/><Relationship Id="rId68" Type="http://schemas.openxmlformats.org/officeDocument/2006/relationships/control" Target="../activeX/activeX67.xml"/><Relationship Id="rId89" Type="http://schemas.openxmlformats.org/officeDocument/2006/relationships/control" Target="../activeX/activeX88.xml"/><Relationship Id="rId112" Type="http://schemas.openxmlformats.org/officeDocument/2006/relationships/control" Target="../activeX/activeX111.xml"/><Relationship Id="rId133" Type="http://schemas.openxmlformats.org/officeDocument/2006/relationships/control" Target="../activeX/activeX132.xml"/><Relationship Id="rId154" Type="http://schemas.openxmlformats.org/officeDocument/2006/relationships/control" Target="../activeX/activeX153.xml"/><Relationship Id="rId175" Type="http://schemas.openxmlformats.org/officeDocument/2006/relationships/image" Target="../media/image14.wmf"/><Relationship Id="rId196" Type="http://schemas.openxmlformats.org/officeDocument/2006/relationships/image" Target="../media/image35.wmf"/><Relationship Id="rId200" Type="http://schemas.openxmlformats.org/officeDocument/2006/relationships/image" Target="../media/image39.wmf"/><Relationship Id="rId16" Type="http://schemas.openxmlformats.org/officeDocument/2006/relationships/control" Target="../activeX/activeX15.xml"/><Relationship Id="rId37" Type="http://schemas.openxmlformats.org/officeDocument/2006/relationships/control" Target="../activeX/activeX36.xml"/><Relationship Id="rId58" Type="http://schemas.openxmlformats.org/officeDocument/2006/relationships/control" Target="../activeX/activeX57.xml"/><Relationship Id="rId79" Type="http://schemas.openxmlformats.org/officeDocument/2006/relationships/control" Target="../activeX/activeX78.xml"/><Relationship Id="rId102" Type="http://schemas.openxmlformats.org/officeDocument/2006/relationships/control" Target="../activeX/activeX101.xml"/><Relationship Id="rId123" Type="http://schemas.openxmlformats.org/officeDocument/2006/relationships/control" Target="../activeX/activeX122.xml"/><Relationship Id="rId144" Type="http://schemas.openxmlformats.org/officeDocument/2006/relationships/control" Target="../activeX/activeX143.xml"/><Relationship Id="rId90" Type="http://schemas.openxmlformats.org/officeDocument/2006/relationships/control" Target="../activeX/activeX89.xml"/><Relationship Id="rId165" Type="http://schemas.openxmlformats.org/officeDocument/2006/relationships/image" Target="../media/image57.png"/><Relationship Id="rId186" Type="http://schemas.openxmlformats.org/officeDocument/2006/relationships/image" Target="../media/image25.wmf"/><Relationship Id="rId211" Type="http://schemas.openxmlformats.org/officeDocument/2006/relationships/image" Target="../media/image50.wmf"/><Relationship Id="rId27" Type="http://schemas.openxmlformats.org/officeDocument/2006/relationships/control" Target="../activeX/activeX26.xml"/><Relationship Id="rId48" Type="http://schemas.openxmlformats.org/officeDocument/2006/relationships/control" Target="../activeX/activeX47.xml"/><Relationship Id="rId69" Type="http://schemas.openxmlformats.org/officeDocument/2006/relationships/control" Target="../activeX/activeX68.xml"/><Relationship Id="rId113" Type="http://schemas.openxmlformats.org/officeDocument/2006/relationships/control" Target="../activeX/activeX112.xml"/><Relationship Id="rId134" Type="http://schemas.openxmlformats.org/officeDocument/2006/relationships/control" Target="../activeX/activeX133.xml"/><Relationship Id="rId80" Type="http://schemas.openxmlformats.org/officeDocument/2006/relationships/control" Target="../activeX/activeX79.xml"/><Relationship Id="rId155" Type="http://schemas.openxmlformats.org/officeDocument/2006/relationships/control" Target="../activeX/activeX154.xml"/><Relationship Id="rId176" Type="http://schemas.openxmlformats.org/officeDocument/2006/relationships/image" Target="../media/image15.wmf"/><Relationship Id="rId197" Type="http://schemas.openxmlformats.org/officeDocument/2006/relationships/image" Target="../media/image36.wmf"/><Relationship Id="rId201" Type="http://schemas.openxmlformats.org/officeDocument/2006/relationships/image" Target="../media/image40.wmf"/><Relationship Id="rId17" Type="http://schemas.openxmlformats.org/officeDocument/2006/relationships/control" Target="../activeX/activeX16.xml"/><Relationship Id="rId38" Type="http://schemas.openxmlformats.org/officeDocument/2006/relationships/control" Target="../activeX/activeX37.xml"/><Relationship Id="rId59" Type="http://schemas.openxmlformats.org/officeDocument/2006/relationships/control" Target="../activeX/activeX58.xml"/><Relationship Id="rId103" Type="http://schemas.openxmlformats.org/officeDocument/2006/relationships/control" Target="../activeX/activeX102.xml"/><Relationship Id="rId124" Type="http://schemas.openxmlformats.org/officeDocument/2006/relationships/control" Target="../activeX/activeX123.xml"/><Relationship Id="rId70" Type="http://schemas.openxmlformats.org/officeDocument/2006/relationships/control" Target="../activeX/activeX69.xml"/><Relationship Id="rId91" Type="http://schemas.openxmlformats.org/officeDocument/2006/relationships/control" Target="../activeX/activeX90.xml"/><Relationship Id="rId145" Type="http://schemas.openxmlformats.org/officeDocument/2006/relationships/control" Target="../activeX/activeX144.xml"/><Relationship Id="rId166" Type="http://schemas.openxmlformats.org/officeDocument/2006/relationships/image" Target="../media/image58.png"/><Relationship Id="rId187" Type="http://schemas.openxmlformats.org/officeDocument/2006/relationships/image" Target="../media/image26.wmf"/><Relationship Id="rId1" Type="http://schemas.openxmlformats.org/officeDocument/2006/relationships/vmlDrawing" Target="../drawings/vmlDrawing1.vml"/><Relationship Id="rId212" Type="http://schemas.openxmlformats.org/officeDocument/2006/relationships/image" Target="../media/image51.wmf"/><Relationship Id="rId28" Type="http://schemas.openxmlformats.org/officeDocument/2006/relationships/control" Target="../activeX/activeX27.xml"/><Relationship Id="rId49" Type="http://schemas.openxmlformats.org/officeDocument/2006/relationships/control" Target="../activeX/activeX48.xml"/><Relationship Id="rId114" Type="http://schemas.openxmlformats.org/officeDocument/2006/relationships/control" Target="../activeX/activeX113.xml"/><Relationship Id="rId60" Type="http://schemas.openxmlformats.org/officeDocument/2006/relationships/control" Target="../activeX/activeX59.xml"/><Relationship Id="rId81" Type="http://schemas.openxmlformats.org/officeDocument/2006/relationships/control" Target="../activeX/activeX80.xml"/><Relationship Id="rId135" Type="http://schemas.openxmlformats.org/officeDocument/2006/relationships/control" Target="../activeX/activeX134.xml"/><Relationship Id="rId156" Type="http://schemas.openxmlformats.org/officeDocument/2006/relationships/control" Target="../activeX/activeX155.xml"/><Relationship Id="rId177" Type="http://schemas.openxmlformats.org/officeDocument/2006/relationships/image" Target="../media/image16.wmf"/><Relationship Id="rId198" Type="http://schemas.openxmlformats.org/officeDocument/2006/relationships/image" Target="../media/image37.wmf"/><Relationship Id="rId202" Type="http://schemas.openxmlformats.org/officeDocument/2006/relationships/image" Target="../media/image41.wmf"/><Relationship Id="rId18" Type="http://schemas.openxmlformats.org/officeDocument/2006/relationships/control" Target="../activeX/activeX17.xml"/><Relationship Id="rId39" Type="http://schemas.openxmlformats.org/officeDocument/2006/relationships/control" Target="../activeX/activeX38.xml"/><Relationship Id="rId50" Type="http://schemas.openxmlformats.org/officeDocument/2006/relationships/control" Target="../activeX/activeX49.xml"/><Relationship Id="rId104" Type="http://schemas.openxmlformats.org/officeDocument/2006/relationships/control" Target="../activeX/activeX103.xml"/><Relationship Id="rId125" Type="http://schemas.openxmlformats.org/officeDocument/2006/relationships/control" Target="../activeX/activeX124.xml"/><Relationship Id="rId146" Type="http://schemas.openxmlformats.org/officeDocument/2006/relationships/control" Target="../activeX/activeX145.xml"/><Relationship Id="rId167" Type="http://schemas.openxmlformats.org/officeDocument/2006/relationships/image" Target="../media/image6.wmf"/><Relationship Id="rId188" Type="http://schemas.openxmlformats.org/officeDocument/2006/relationships/image" Target="../media/image27.wmf"/><Relationship Id="rId71" Type="http://schemas.openxmlformats.org/officeDocument/2006/relationships/control" Target="../activeX/activeX70.xml"/><Relationship Id="rId92" Type="http://schemas.openxmlformats.org/officeDocument/2006/relationships/control" Target="../activeX/activeX91.xml"/><Relationship Id="rId213" Type="http://schemas.openxmlformats.org/officeDocument/2006/relationships/image" Target="../media/image52.wmf"/><Relationship Id="rId2" Type="http://schemas.openxmlformats.org/officeDocument/2006/relationships/control" Target="../activeX/activeX1.xml"/><Relationship Id="rId29" Type="http://schemas.openxmlformats.org/officeDocument/2006/relationships/control" Target="../activeX/activeX28.xml"/><Relationship Id="rId40" Type="http://schemas.openxmlformats.org/officeDocument/2006/relationships/control" Target="../activeX/activeX39.xml"/><Relationship Id="rId115" Type="http://schemas.openxmlformats.org/officeDocument/2006/relationships/control" Target="../activeX/activeX114.xml"/><Relationship Id="rId136" Type="http://schemas.openxmlformats.org/officeDocument/2006/relationships/control" Target="../activeX/activeX135.xml"/><Relationship Id="rId157" Type="http://schemas.openxmlformats.org/officeDocument/2006/relationships/control" Target="../activeX/activeX156.xml"/><Relationship Id="rId178" Type="http://schemas.openxmlformats.org/officeDocument/2006/relationships/image" Target="../media/image17.wmf"/><Relationship Id="rId61" Type="http://schemas.openxmlformats.org/officeDocument/2006/relationships/control" Target="../activeX/activeX60.xml"/><Relationship Id="rId82" Type="http://schemas.openxmlformats.org/officeDocument/2006/relationships/control" Target="../activeX/activeX81.xml"/><Relationship Id="rId199" Type="http://schemas.openxmlformats.org/officeDocument/2006/relationships/image" Target="../media/image38.wmf"/><Relationship Id="rId203" Type="http://schemas.openxmlformats.org/officeDocument/2006/relationships/image" Target="../media/image42.wmf"/><Relationship Id="rId19" Type="http://schemas.openxmlformats.org/officeDocument/2006/relationships/control" Target="../activeX/activeX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06" descr="PT cover(C) copy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91"/>
          <p:cNvSpPr>
            <a:spLocks noChangeArrowheads="1"/>
          </p:cNvSpPr>
          <p:nvPr/>
        </p:nvSpPr>
        <p:spPr bwMode="auto">
          <a:xfrm>
            <a:off x="338138" y="2681288"/>
            <a:ext cx="8543925" cy="1495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l">
              <a:lnSpc>
                <a:spcPct val="120000"/>
              </a:lnSpc>
              <a:buClr>
                <a:srgbClr val="A50021"/>
              </a:buClr>
              <a:buFont typeface="Wingdings" charset="0"/>
              <a:buNone/>
            </a:pPr>
            <a:r>
              <a:rPr lang="en-US" altLang="ko-KR" sz="3800" b="1" dirty="0" smtClean="0">
                <a:solidFill>
                  <a:srgbClr val="234B73"/>
                </a:solidFill>
                <a:latin typeface="Times New Roman" pitchFamily="18" charset="0"/>
                <a:cs typeface="Times New Roman" pitchFamily="18" charset="0"/>
              </a:rPr>
              <a:t>2017</a:t>
            </a:r>
            <a:r>
              <a:rPr lang="ko-KR" altLang="en-US" sz="3800" b="1" smtClean="0">
                <a:solidFill>
                  <a:srgbClr val="234B73"/>
                </a:solidFill>
                <a:latin typeface="Times New Roman" pitchFamily="18" charset="0"/>
                <a:cs typeface="Times New Roman" pitchFamily="18" charset="0"/>
              </a:rPr>
              <a:t>년 </a:t>
            </a:r>
            <a:r>
              <a:rPr lang="ko-KR" altLang="en-US" sz="3800" b="1" dirty="0" smtClean="0">
                <a:solidFill>
                  <a:srgbClr val="234B73"/>
                </a:solidFill>
                <a:latin typeface="Times New Roman" pitchFamily="18" charset="0"/>
                <a:cs typeface="Times New Roman" pitchFamily="18" charset="0"/>
              </a:rPr>
              <a:t>서울대학교 </a:t>
            </a:r>
            <a:endParaRPr lang="en-US" altLang="ko-KR" sz="3800" b="1" dirty="0" smtClean="0">
              <a:solidFill>
                <a:srgbClr val="234B73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20000"/>
              </a:lnSpc>
              <a:buClr>
                <a:srgbClr val="A50021"/>
              </a:buClr>
              <a:buFont typeface="Wingdings" charset="0"/>
              <a:buNone/>
            </a:pPr>
            <a:r>
              <a:rPr lang="ko-KR" altLang="en-US" sz="3800" b="1" dirty="0" smtClean="0">
                <a:solidFill>
                  <a:srgbClr val="234B73"/>
                </a:solidFill>
                <a:latin typeface="Times New Roman" pitchFamily="18" charset="0"/>
                <a:cs typeface="Times New Roman" pitchFamily="18" charset="0"/>
              </a:rPr>
              <a:t>창의적 통합 설계</a:t>
            </a:r>
            <a:endParaRPr lang="en-US" altLang="ko-KR" sz="3800" b="1" dirty="0" smtClean="0">
              <a:solidFill>
                <a:srgbClr val="234B7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Text Box 93"/>
          <p:cNvSpPr txBox="1">
            <a:spLocks noChangeArrowheads="1"/>
          </p:cNvSpPr>
          <p:nvPr/>
        </p:nvSpPr>
        <p:spPr bwMode="gray">
          <a:xfrm>
            <a:off x="338138" y="4087292"/>
            <a:ext cx="11207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54000" rIns="0" bIns="54000"/>
          <a:lstStyle>
            <a:lvl1pPr eaLnBrk="0" hangingPunct="0">
              <a:defRPr kumimoji="1" sz="14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맑은 고딕" charset="0"/>
                <a:ea typeface="맑은 고딕" charset="0"/>
                <a:cs typeface="맑은 고딕" charset="0"/>
              </a:defRPr>
            </a:lvl9pPr>
          </a:lstStyle>
          <a:p>
            <a:pPr algn="l" latinLnBrk="0"/>
            <a:r>
              <a:rPr kumimoji="0" lang="ko-KR" altLang="en-US" b="1" dirty="0" smtClean="0">
                <a:solidFill>
                  <a:srgbClr val="4D4D4D"/>
                </a:solidFill>
                <a:latin typeface="+mn-lt"/>
                <a:cs typeface="Times New Roman" pitchFamily="18" charset="0"/>
              </a:rPr>
              <a:t>㈜ </a:t>
            </a:r>
            <a:r>
              <a:rPr kumimoji="0" lang="ko-KR" altLang="en-US" b="1" dirty="0" err="1" smtClean="0">
                <a:solidFill>
                  <a:srgbClr val="4D4D4D"/>
                </a:solidFill>
                <a:latin typeface="+mn-lt"/>
                <a:cs typeface="Times New Roman" pitchFamily="18" charset="0"/>
              </a:rPr>
              <a:t>티맥스소프트</a:t>
            </a:r>
            <a:r>
              <a:rPr kumimoji="0" lang="en-US" altLang="ko-KR" b="1" dirty="0" smtClean="0">
                <a:solidFill>
                  <a:srgbClr val="4D4D4D"/>
                </a:solidFill>
                <a:latin typeface="+mn-lt"/>
                <a:cs typeface="Times New Roman" pitchFamily="18" charset="0"/>
              </a:rPr>
              <a:t>/</a:t>
            </a:r>
            <a:r>
              <a:rPr kumimoji="0" lang="ko-KR" altLang="en-US" b="1">
                <a:solidFill>
                  <a:srgbClr val="4D4D4D"/>
                </a:solidFill>
                <a:cs typeface="Times New Roman" pitchFamily="18" charset="0"/>
              </a:rPr>
              <a:t> ㈜ </a:t>
            </a:r>
            <a:r>
              <a:rPr kumimoji="0" lang="ko-KR" altLang="en-US" b="1" smtClean="0">
                <a:solidFill>
                  <a:srgbClr val="4D4D4D"/>
                </a:solidFill>
                <a:latin typeface="+mn-lt"/>
                <a:cs typeface="Times New Roman" pitchFamily="18" charset="0"/>
              </a:rPr>
              <a:t>티맥스데이터</a:t>
            </a:r>
            <a:endParaRPr kumimoji="0" lang="en-US" altLang="ko-KR" b="1" dirty="0" smtClean="0">
              <a:solidFill>
                <a:srgbClr val="4D4D4D"/>
              </a:solidFill>
              <a:latin typeface="+mn-lt"/>
              <a:cs typeface="Times New Roman" pitchFamily="18" charset="0"/>
            </a:endParaRPr>
          </a:p>
          <a:p>
            <a:pPr algn="l" latinLnBrk="0"/>
            <a:endParaRPr kumimoji="0" lang="en-US" altLang="ko-KR" b="1" dirty="0">
              <a:solidFill>
                <a:srgbClr val="4D4D4D"/>
              </a:solidFill>
              <a:latin typeface="+mn-lt"/>
              <a:cs typeface="Times New Roman" pitchFamily="18" charset="0"/>
            </a:endParaRPr>
          </a:p>
        </p:txBody>
      </p:sp>
      <p:pic>
        <p:nvPicPr>
          <p:cNvPr id="13318" name="Picture 207" descr="무제-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000" y="177800"/>
            <a:ext cx="11366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rgbClr val="142C44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Simple syntax language interpreter </a:t>
            </a:r>
            <a:r>
              <a:rPr lang="ko-KR" altLang="en-US" dirty="0">
                <a:solidFill>
                  <a:srgbClr val="142C44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작성</a:t>
            </a:r>
            <a:endParaRPr lang="en-US" altLang="en-US" dirty="0">
              <a:solidFill>
                <a:srgbClr val="142C44"/>
              </a:solidFill>
              <a:latin typeface="Times New Roman" pitchFamily="18" charset="0"/>
              <a:ea typeface="맑은 고딕" pitchFamily="50" charset="-127"/>
              <a:cs typeface="Times New Roman" pitchFamily="18" charset="0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465922"/>
              </p:ext>
            </p:extLst>
          </p:nvPr>
        </p:nvGraphicFramePr>
        <p:xfrm>
          <a:off x="179512" y="900896"/>
          <a:ext cx="8712968" cy="459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67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0662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주제 명 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Simple syntax language interpreter </a:t>
                      </a:r>
                      <a:r>
                        <a:rPr lang="ko-KR" altLang="en-US" sz="1600" dirty="0" smtClean="0"/>
                        <a:t>작성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+mn-lt"/>
                        </a:rPr>
                        <a:t>프로젝트 내용</a:t>
                      </a:r>
                      <a:endParaRPr lang="ko-KR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문자형 변수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정수형 변수만을 사용하고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변수의 선언과 할당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정수형 변수에 대한 사칙연산과 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if/else, while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로 이루어진 간단한 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c-like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언어에 대한 인터프리터 작성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완전한 인터프리터를 작성하기 위해서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input stream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에 대한 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lexical analysis, syntactic analysis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작성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Abstract Syntax Tree(AST)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생성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AST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로부터 코드를 실행할 인터프리터 작성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lexical analysis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와 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syntactic analysis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는 오픈소스인 </a:t>
                      </a:r>
                      <a:r>
                        <a:rPr lang="en-US" altLang="ko-KR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lexer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flex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이용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프로그래밍 언어는 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를 사용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(Java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를 사용하는 경우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ANTLR parser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를 사용하여 </a:t>
                      </a:r>
                      <a:r>
                        <a:rPr lang="en-US" altLang="ko-KR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lexer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flex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를 대체할 수 있다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+mn-lt"/>
                        </a:rPr>
                        <a:t>필요 지식</a:t>
                      </a:r>
                      <a:endParaRPr lang="ko-KR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>
                          <a:latin typeface="+mn-lt"/>
                        </a:rPr>
                        <a:t>알고리즘</a:t>
                      </a:r>
                      <a:r>
                        <a:rPr lang="en-US" altLang="ko-KR" sz="1600" dirty="0" smtClean="0">
                          <a:latin typeface="+mn-lt"/>
                        </a:rPr>
                        <a:t>, </a:t>
                      </a:r>
                      <a:r>
                        <a:rPr lang="ko-KR" altLang="en-US" sz="1600" dirty="0" smtClean="0">
                          <a:latin typeface="+mn-lt"/>
                        </a:rPr>
                        <a:t>컴퓨터 프로그래밍 언어</a:t>
                      </a:r>
                      <a:r>
                        <a:rPr lang="en-US" altLang="ko-KR" sz="1600" dirty="0" smtClean="0">
                          <a:latin typeface="+mn-lt"/>
                        </a:rPr>
                        <a:t>, </a:t>
                      </a:r>
                      <a:r>
                        <a:rPr lang="ko-KR" altLang="en-US" sz="1600" dirty="0" smtClean="0">
                          <a:latin typeface="+mn-lt"/>
                        </a:rPr>
                        <a:t>컴파일러</a:t>
                      </a:r>
                      <a:endParaRPr lang="ko-KR" altLang="en-US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교육 및 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r>
                        <a:rPr lang="ko-KR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훈련 효과</a:t>
                      </a:r>
                      <a:endParaRPr lang="ko-KR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>
                          <a:latin typeface="+mn-lt"/>
                        </a:rPr>
                        <a:t>프로그래밍 언어와 컴파일러의 심도 있는 이해와 프로그램의 실행 및 컴퓨터 아키텍처에 대한 지식 습득</a:t>
                      </a:r>
                      <a:endParaRPr lang="ko-KR" altLang="en-US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+mn-lt"/>
                        </a:rPr>
                        <a:t>개발</a:t>
                      </a:r>
                      <a:r>
                        <a:rPr lang="en-US" altLang="ko-KR" sz="1600" baseline="0" dirty="0" smtClean="0">
                          <a:latin typeface="+mn-lt"/>
                        </a:rPr>
                        <a:t> </a:t>
                      </a:r>
                      <a:r>
                        <a:rPr lang="ko-KR" altLang="en-US" sz="1600" baseline="0" dirty="0" smtClean="0">
                          <a:latin typeface="+mn-lt"/>
                        </a:rPr>
                        <a:t>기간</a:t>
                      </a:r>
                      <a:endParaRPr lang="ko-KR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latin typeface="+mn-lt"/>
                        </a:rPr>
                        <a:t>3 </a:t>
                      </a:r>
                      <a:r>
                        <a:rPr lang="ko-KR" altLang="en-US" sz="1600" dirty="0" smtClean="0">
                          <a:latin typeface="+mn-lt"/>
                        </a:rPr>
                        <a:t>개월</a:t>
                      </a:r>
                      <a:endParaRPr lang="ko-KR" altLang="en-US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+mn-lt"/>
                        </a:rPr>
                        <a:t>개발 인원</a:t>
                      </a:r>
                      <a:endParaRPr lang="en-US" altLang="ko-KR" sz="16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latin typeface="+mn-lt"/>
                        </a:rPr>
                        <a:t>4 </a:t>
                      </a:r>
                      <a:r>
                        <a:rPr lang="ko-KR" altLang="en-US" sz="1600" dirty="0" smtClean="0">
                          <a:latin typeface="+mn-lt"/>
                        </a:rPr>
                        <a:t>명</a:t>
                      </a:r>
                      <a:endParaRPr lang="ko-KR" altLang="en-US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02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142C44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Simple syntax language interpreter </a:t>
            </a:r>
            <a:r>
              <a:rPr lang="ko-KR" altLang="en-US" dirty="0">
                <a:solidFill>
                  <a:srgbClr val="142C44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작성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smtClean="0">
                <a:latin typeface="Times New Roman" pitchFamily="18" charset="0"/>
                <a:cs typeface="Times New Roman" pitchFamily="18" charset="0"/>
              </a:rPr>
              <a:t>© 2016 TmaxSoft Co., Ltd. All Rights Reserved.</a:t>
            </a:r>
            <a:endParaRPr lang="en-US" altLang="ko-K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124744"/>
            <a:ext cx="7488832" cy="483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69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8"/>
          <p:cNvSpPr>
            <a:spLocks noGrp="1" noChangeArrowheads="1"/>
          </p:cNvSpPr>
          <p:nvPr>
            <p:ph type="ctrTitle"/>
          </p:nvPr>
        </p:nvSpPr>
        <p:spPr>
          <a:ln w="9525"/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ko-KR" dirty="0" smtClean="0">
                <a:latin typeface="Times New Roman" pitchFamily="18" charset="0"/>
                <a:ea typeface="맑은 고딕" charset="0"/>
                <a:cs typeface="Times New Roman" pitchFamily="18" charset="0"/>
              </a:rPr>
              <a:t>	Q &amp; A</a:t>
            </a:r>
            <a:endParaRPr lang="en-US" altLang="ko-KR" dirty="0">
              <a:latin typeface="Times New Roman" pitchFamily="18" charset="0"/>
              <a:ea typeface="맑은 고딕" charset="0"/>
              <a:cs typeface="Times New Roman" pitchFamily="18" charset="0"/>
            </a:endParaRPr>
          </a:p>
        </p:txBody>
      </p:sp>
      <p:sp>
        <p:nvSpPr>
          <p:cNvPr id="15363" name="Rectangle 159"/>
          <p:cNvSpPr>
            <a:spLocks noGrp="1" noChangeArrowheads="1"/>
          </p:cNvSpPr>
          <p:nvPr>
            <p:ph type="subTitle" idx="1"/>
          </p:nvPr>
        </p:nvSpPr>
        <p:spPr>
          <a:xfrm>
            <a:off x="1774825" y="2370474"/>
            <a:ext cx="7107238" cy="377825"/>
          </a:xfrm>
          <a:ln w="9525"/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ko-KR" sz="2400" dirty="0" smtClean="0">
                <a:latin typeface="Times New Roman" pitchFamily="18" charset="0"/>
                <a:ea typeface="맑은 고딕" charset="0"/>
                <a:cs typeface="Times New Roman" pitchFamily="18" charset="0"/>
              </a:rPr>
              <a:t>Q&amp;A</a:t>
            </a:r>
            <a:endParaRPr lang="en-US" altLang="ko-KR" dirty="0">
              <a:latin typeface="Times New Roman" pitchFamily="18" charset="0"/>
              <a:ea typeface="맑은 고딕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58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123"/>
          <p:cNvGrpSpPr>
            <a:grpSpLocks/>
          </p:cNvGrpSpPr>
          <p:nvPr/>
        </p:nvGrpSpPr>
        <p:grpSpPr bwMode="auto">
          <a:xfrm>
            <a:off x="1979712" y="3062197"/>
            <a:ext cx="6657975" cy="503237"/>
            <a:chOff x="1258" y="1919"/>
            <a:chExt cx="4194" cy="317"/>
          </a:xfrm>
        </p:grpSpPr>
        <p:sp>
          <p:nvSpPr>
            <p:cNvPr id="116772" name="Rectangle 60"/>
            <p:cNvSpPr>
              <a:spLocks noChangeArrowheads="1"/>
            </p:cNvSpPr>
            <p:nvPr/>
          </p:nvSpPr>
          <p:spPr bwMode="auto">
            <a:xfrm>
              <a:off x="1338" y="1937"/>
              <a:ext cx="4114" cy="28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6E6E6"/>
                </a:gs>
                <a:gs pos="100000">
                  <a:srgbClr val="D1D1D1"/>
                </a:gs>
              </a:gsLst>
              <a:lin ang="5400000" scaled="1"/>
            </a:gradFill>
            <a:ln w="19050" algn="ctr">
              <a:noFill/>
              <a:round/>
              <a:headEnd/>
              <a:tailEnd/>
            </a:ln>
            <a:effectLst>
              <a:outerShdw dist="17961" dir="18900000" algn="ctr" rotWithShape="0">
                <a:srgbClr val="C0C0C0"/>
              </a:outerShdw>
            </a:effectLst>
          </p:spPr>
          <p:txBody>
            <a:bodyPr lIns="683629" tIns="45696" rIns="91390" bIns="45696" anchor="ctr"/>
            <a:lstStyle/>
            <a:p>
              <a:pPr algn="l">
                <a:defRPr/>
              </a:pPr>
              <a:r>
                <a:rPr lang="en-US" altLang="ko-KR" sz="1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OpenCV</a:t>
              </a:r>
              <a:r>
                <a:rPr lang="ko-KR" altLang="ko-KR" sz="1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를 이용한 얼굴 이미지 </a:t>
              </a:r>
              <a:r>
                <a:rPr lang="en-US" altLang="ko-KR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Gender Classification</a:t>
              </a:r>
              <a:endParaRPr lang="en-US" altLang="en-US" sz="1800" b="1" dirty="0">
                <a:solidFill>
                  <a:srgbClr val="142C44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endParaRPr>
            </a:p>
          </p:txBody>
        </p:sp>
        <p:sp>
          <p:nvSpPr>
            <p:cNvPr id="14363" name="AutoShape 31"/>
            <p:cNvSpPr>
              <a:spLocks noChangeArrowheads="1"/>
            </p:cNvSpPr>
            <p:nvPr/>
          </p:nvSpPr>
          <p:spPr bwMode="auto">
            <a:xfrm>
              <a:off x="1258" y="1919"/>
              <a:ext cx="398" cy="317"/>
            </a:xfrm>
            <a:prstGeom prst="hexagon">
              <a:avLst>
                <a:gd name="adj" fmla="val 31388"/>
                <a:gd name="vf" fmla="val 115470"/>
              </a:avLst>
            </a:prstGeom>
            <a:gradFill rotWithShape="1">
              <a:gsLst>
                <a:gs pos="0">
                  <a:srgbClr val="777777"/>
                </a:gs>
                <a:gs pos="100000">
                  <a:srgbClr val="4B4B4B"/>
                </a:gs>
              </a:gsLst>
              <a:lin ang="2700000" scaled="1"/>
            </a:gradFill>
            <a:ln>
              <a:noFill/>
            </a:ln>
            <a:effectLst>
              <a:prstShdw prst="shdw17" dist="17961" dir="2700000">
                <a:srgbClr val="EAEAEA">
                  <a:alpha val="74998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altLang="ko-KR" sz="2000" b="1" dirty="0">
                  <a:solidFill>
                    <a:srgbClr val="F8F8F8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</p:grpSp>
      <p:grpSp>
        <p:nvGrpSpPr>
          <p:cNvPr id="14340" name="Group 122"/>
          <p:cNvGrpSpPr>
            <a:grpSpLocks/>
          </p:cNvGrpSpPr>
          <p:nvPr/>
        </p:nvGrpSpPr>
        <p:grpSpPr bwMode="auto">
          <a:xfrm>
            <a:off x="1979712" y="2446338"/>
            <a:ext cx="6654800" cy="503237"/>
            <a:chOff x="1258" y="1541"/>
            <a:chExt cx="4192" cy="317"/>
          </a:xfrm>
        </p:grpSpPr>
        <p:sp>
          <p:nvSpPr>
            <p:cNvPr id="116776" name="Rectangle 63"/>
            <p:cNvSpPr>
              <a:spLocks noChangeArrowheads="1"/>
            </p:cNvSpPr>
            <p:nvPr/>
          </p:nvSpPr>
          <p:spPr bwMode="auto">
            <a:xfrm>
              <a:off x="1338" y="1559"/>
              <a:ext cx="4112" cy="28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6E6E6"/>
                </a:gs>
                <a:gs pos="100000">
                  <a:srgbClr val="D1D1D1"/>
                </a:gs>
              </a:gsLst>
              <a:lin ang="5400000" scaled="1"/>
            </a:gradFill>
            <a:ln w="19050" algn="ctr">
              <a:noFill/>
              <a:round/>
              <a:headEnd/>
              <a:tailEnd/>
            </a:ln>
            <a:effectLst>
              <a:outerShdw dist="17961" dir="18900000" algn="ctr" rotWithShape="0">
                <a:srgbClr val="C0C0C0"/>
              </a:outerShdw>
            </a:effectLst>
          </p:spPr>
          <p:txBody>
            <a:bodyPr lIns="683629" tIns="45696" rIns="91390" bIns="45696" anchor="ctr"/>
            <a:lstStyle/>
            <a:p>
              <a:pPr algn="l">
                <a:defRPr/>
              </a:pPr>
              <a:r>
                <a:rPr lang="en-US" altLang="ko-KR" sz="1800" b="1" dirty="0">
                  <a:solidFill>
                    <a:srgbClr val="142C44"/>
                  </a:solidFill>
                  <a:latin typeface="Times New Roman" pitchFamily="18" charset="0"/>
                  <a:ea typeface="맑은 고딕" pitchFamily="50" charset="-127"/>
                  <a:cs typeface="Times New Roman" pitchFamily="18" charset="0"/>
                </a:rPr>
                <a:t>Heuristic</a:t>
              </a:r>
              <a:r>
                <a:rPr lang="ko-KR" altLang="ko-KR" sz="1800" b="1">
                  <a:solidFill>
                    <a:srgbClr val="142C44"/>
                  </a:solidFill>
                  <a:latin typeface="Times New Roman" pitchFamily="18" charset="0"/>
                  <a:ea typeface="맑은 고딕" pitchFamily="50" charset="-127"/>
                  <a:cs typeface="Times New Roman" pitchFamily="18" charset="0"/>
                </a:rPr>
                <a:t>을 이용한 스도쿠 </a:t>
              </a:r>
              <a:r>
                <a:rPr lang="en-US" altLang="ko-KR" sz="1800" b="1" dirty="0">
                  <a:solidFill>
                    <a:srgbClr val="142C44"/>
                  </a:solidFill>
                  <a:latin typeface="Times New Roman" pitchFamily="18" charset="0"/>
                  <a:ea typeface="맑은 고딕" pitchFamily="50" charset="-127"/>
                  <a:cs typeface="Times New Roman" pitchFamily="18" charset="0"/>
                </a:rPr>
                <a:t> </a:t>
              </a:r>
              <a:r>
                <a:rPr lang="ko-KR" altLang="en-US" sz="1800" b="1">
                  <a:solidFill>
                    <a:srgbClr val="142C44"/>
                  </a:solidFill>
                  <a:latin typeface="Times New Roman" pitchFamily="18" charset="0"/>
                  <a:ea typeface="맑은 고딕" pitchFamily="50" charset="-127"/>
                  <a:cs typeface="Times New Roman" pitchFamily="18" charset="0"/>
                </a:rPr>
                <a:t>문</a:t>
              </a:r>
              <a:r>
                <a:rPr lang="ko-KR" altLang="ko-KR" sz="1800" b="1">
                  <a:solidFill>
                    <a:srgbClr val="142C44"/>
                  </a:solidFill>
                  <a:latin typeface="Times New Roman" pitchFamily="18" charset="0"/>
                  <a:ea typeface="맑은 고딕" pitchFamily="50" charset="-127"/>
                  <a:cs typeface="Times New Roman" pitchFamily="18" charset="0"/>
                </a:rPr>
                <a:t>제 출제 및 풀이기</a:t>
              </a:r>
              <a:endParaRPr lang="en-US" altLang="en-US" sz="1800" b="1" dirty="0">
                <a:solidFill>
                  <a:srgbClr val="142C44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endParaRPr>
            </a:p>
          </p:txBody>
        </p:sp>
        <p:sp>
          <p:nvSpPr>
            <p:cNvPr id="14359" name="AutoShape 27"/>
            <p:cNvSpPr>
              <a:spLocks noChangeArrowheads="1"/>
            </p:cNvSpPr>
            <p:nvPr/>
          </p:nvSpPr>
          <p:spPr bwMode="auto">
            <a:xfrm>
              <a:off x="1258" y="1541"/>
              <a:ext cx="398" cy="317"/>
            </a:xfrm>
            <a:prstGeom prst="hexagon">
              <a:avLst>
                <a:gd name="adj" fmla="val 31388"/>
                <a:gd name="vf" fmla="val 115470"/>
              </a:avLst>
            </a:prstGeom>
            <a:gradFill rotWithShape="1">
              <a:gsLst>
                <a:gs pos="0">
                  <a:srgbClr val="777777"/>
                </a:gs>
                <a:gs pos="100000">
                  <a:srgbClr val="4B4B4B"/>
                </a:gs>
              </a:gsLst>
              <a:lin ang="2700000" scaled="1"/>
            </a:gradFill>
            <a:ln>
              <a:noFill/>
            </a:ln>
            <a:effectLst>
              <a:prstShdw prst="shdw17" dist="17961" dir="2700000">
                <a:srgbClr val="EAEAEA">
                  <a:alpha val="74998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altLang="ko-KR" sz="18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altLang="ko-KR" sz="1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4343" name="Picture 140" descr="무제-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88" b="37587"/>
          <a:stretch>
            <a:fillRect/>
          </a:stretch>
        </p:blipFill>
        <p:spPr bwMode="auto">
          <a:xfrm rot="10800000" flipV="1">
            <a:off x="8180388" y="1755775"/>
            <a:ext cx="9064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344" name="Group 152"/>
          <p:cNvGrpSpPr>
            <a:grpSpLocks/>
          </p:cNvGrpSpPr>
          <p:nvPr/>
        </p:nvGrpSpPr>
        <p:grpSpPr bwMode="auto">
          <a:xfrm>
            <a:off x="1436688" y="1912938"/>
            <a:ext cx="1098550" cy="207962"/>
            <a:chOff x="1501" y="3358"/>
            <a:chExt cx="2629" cy="491"/>
          </a:xfrm>
        </p:grpSpPr>
        <p:sp>
          <p:nvSpPr>
            <p:cNvPr id="14347" name="Freeform 153"/>
            <p:cNvSpPr>
              <a:spLocks noEditPoints="1"/>
            </p:cNvSpPr>
            <p:nvPr/>
          </p:nvSpPr>
          <p:spPr bwMode="auto">
            <a:xfrm>
              <a:off x="3774" y="3467"/>
              <a:ext cx="356" cy="382"/>
            </a:xfrm>
            <a:custGeom>
              <a:avLst/>
              <a:gdLst>
                <a:gd name="T0" fmla="*/ 141 w 151"/>
                <a:gd name="T1" fmla="*/ 104 h 162"/>
                <a:gd name="T2" fmla="*/ 103 w 151"/>
                <a:gd name="T3" fmla="*/ 86 h 162"/>
                <a:gd name="T4" fmla="*/ 67 w 151"/>
                <a:gd name="T5" fmla="*/ 78 h 162"/>
                <a:gd name="T6" fmla="*/ 41 w 151"/>
                <a:gd name="T7" fmla="*/ 66 h 162"/>
                <a:gd name="T8" fmla="*/ 36 w 151"/>
                <a:gd name="T9" fmla="*/ 52 h 162"/>
                <a:gd name="T10" fmla="*/ 45 w 151"/>
                <a:gd name="T11" fmla="*/ 33 h 162"/>
                <a:gd name="T12" fmla="*/ 73 w 151"/>
                <a:gd name="T13" fmla="*/ 25 h 162"/>
                <a:gd name="T14" fmla="*/ 104 w 151"/>
                <a:gd name="T15" fmla="*/ 33 h 162"/>
                <a:gd name="T16" fmla="*/ 116 w 151"/>
                <a:gd name="T17" fmla="*/ 57 h 162"/>
                <a:gd name="T18" fmla="*/ 145 w 151"/>
                <a:gd name="T19" fmla="*/ 57 h 162"/>
                <a:gd name="T20" fmla="*/ 126 w 151"/>
                <a:gd name="T21" fmla="*/ 16 h 162"/>
                <a:gd name="T22" fmla="*/ 75 w 151"/>
                <a:gd name="T23" fmla="*/ 0 h 162"/>
                <a:gd name="T24" fmla="*/ 38 w 151"/>
                <a:gd name="T25" fmla="*/ 7 h 162"/>
                <a:gd name="T26" fmla="*/ 14 w 151"/>
                <a:gd name="T27" fmla="*/ 28 h 162"/>
                <a:gd name="T28" fmla="*/ 6 w 151"/>
                <a:gd name="T29" fmla="*/ 56 h 162"/>
                <a:gd name="T30" fmla="*/ 18 w 151"/>
                <a:gd name="T31" fmla="*/ 87 h 162"/>
                <a:gd name="T32" fmla="*/ 59 w 151"/>
                <a:gd name="T33" fmla="*/ 106 h 162"/>
                <a:gd name="T34" fmla="*/ 87 w 151"/>
                <a:gd name="T35" fmla="*/ 113 h 162"/>
                <a:gd name="T36" fmla="*/ 113 w 151"/>
                <a:gd name="T37" fmla="*/ 124 h 162"/>
                <a:gd name="T38" fmla="*/ 122 w 151"/>
                <a:gd name="T39" fmla="*/ 140 h 162"/>
                <a:gd name="T40" fmla="*/ 111 w 151"/>
                <a:gd name="T41" fmla="*/ 160 h 162"/>
                <a:gd name="T42" fmla="*/ 109 w 151"/>
                <a:gd name="T43" fmla="*/ 162 h 162"/>
                <a:gd name="T44" fmla="*/ 144 w 151"/>
                <a:gd name="T45" fmla="*/ 162 h 162"/>
                <a:gd name="T46" fmla="*/ 151 w 151"/>
                <a:gd name="T47" fmla="*/ 133 h 162"/>
                <a:gd name="T48" fmla="*/ 141 w 151"/>
                <a:gd name="T49" fmla="*/ 104 h 162"/>
                <a:gd name="T50" fmla="*/ 35 w 151"/>
                <a:gd name="T51" fmla="*/ 151 h 162"/>
                <a:gd name="T52" fmla="*/ 30 w 151"/>
                <a:gd name="T53" fmla="*/ 131 h 162"/>
                <a:gd name="T54" fmla="*/ 0 w 151"/>
                <a:gd name="T55" fmla="*/ 131 h 162"/>
                <a:gd name="T56" fmla="*/ 8 w 151"/>
                <a:gd name="T57" fmla="*/ 161 h 162"/>
                <a:gd name="T58" fmla="*/ 8 w 151"/>
                <a:gd name="T59" fmla="*/ 162 h 162"/>
                <a:gd name="T60" fmla="*/ 46 w 151"/>
                <a:gd name="T61" fmla="*/ 162 h 162"/>
                <a:gd name="T62" fmla="*/ 35 w 151"/>
                <a:gd name="T63" fmla="*/ 151 h 16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1"/>
                <a:gd name="T97" fmla="*/ 0 h 162"/>
                <a:gd name="T98" fmla="*/ 151 w 151"/>
                <a:gd name="T99" fmla="*/ 162 h 16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1" h="162">
                  <a:moveTo>
                    <a:pt x="141" y="104"/>
                  </a:moveTo>
                  <a:cubicBezTo>
                    <a:pt x="134" y="97"/>
                    <a:pt x="121" y="91"/>
                    <a:pt x="103" y="86"/>
                  </a:cubicBezTo>
                  <a:cubicBezTo>
                    <a:pt x="67" y="78"/>
                    <a:pt x="67" y="78"/>
                    <a:pt x="67" y="78"/>
                  </a:cubicBezTo>
                  <a:cubicBezTo>
                    <a:pt x="55" y="75"/>
                    <a:pt x="46" y="71"/>
                    <a:pt x="41" y="66"/>
                  </a:cubicBezTo>
                  <a:cubicBezTo>
                    <a:pt x="38" y="62"/>
                    <a:pt x="36" y="58"/>
                    <a:pt x="36" y="52"/>
                  </a:cubicBezTo>
                  <a:cubicBezTo>
                    <a:pt x="36" y="44"/>
                    <a:pt x="39" y="38"/>
                    <a:pt x="45" y="33"/>
                  </a:cubicBezTo>
                  <a:cubicBezTo>
                    <a:pt x="51" y="28"/>
                    <a:pt x="61" y="25"/>
                    <a:pt x="73" y="25"/>
                  </a:cubicBezTo>
                  <a:cubicBezTo>
                    <a:pt x="87" y="25"/>
                    <a:pt x="97" y="28"/>
                    <a:pt x="104" y="33"/>
                  </a:cubicBezTo>
                  <a:cubicBezTo>
                    <a:pt x="111" y="39"/>
                    <a:pt x="115" y="47"/>
                    <a:pt x="116" y="57"/>
                  </a:cubicBezTo>
                  <a:cubicBezTo>
                    <a:pt x="145" y="57"/>
                    <a:pt x="145" y="57"/>
                    <a:pt x="145" y="57"/>
                  </a:cubicBezTo>
                  <a:cubicBezTo>
                    <a:pt x="145" y="40"/>
                    <a:pt x="138" y="27"/>
                    <a:pt x="126" y="16"/>
                  </a:cubicBezTo>
                  <a:cubicBezTo>
                    <a:pt x="114" y="5"/>
                    <a:pt x="97" y="0"/>
                    <a:pt x="75" y="0"/>
                  </a:cubicBezTo>
                  <a:cubicBezTo>
                    <a:pt x="61" y="0"/>
                    <a:pt x="49" y="2"/>
                    <a:pt x="38" y="7"/>
                  </a:cubicBezTo>
                  <a:cubicBezTo>
                    <a:pt x="28" y="12"/>
                    <a:pt x="20" y="19"/>
                    <a:pt x="14" y="28"/>
                  </a:cubicBezTo>
                  <a:cubicBezTo>
                    <a:pt x="9" y="37"/>
                    <a:pt x="6" y="47"/>
                    <a:pt x="6" y="56"/>
                  </a:cubicBezTo>
                  <a:cubicBezTo>
                    <a:pt x="6" y="69"/>
                    <a:pt x="10" y="79"/>
                    <a:pt x="18" y="87"/>
                  </a:cubicBezTo>
                  <a:cubicBezTo>
                    <a:pt x="25" y="95"/>
                    <a:pt x="39" y="102"/>
                    <a:pt x="59" y="106"/>
                  </a:cubicBezTo>
                  <a:cubicBezTo>
                    <a:pt x="87" y="113"/>
                    <a:pt x="87" y="113"/>
                    <a:pt x="87" y="113"/>
                  </a:cubicBezTo>
                  <a:cubicBezTo>
                    <a:pt x="99" y="116"/>
                    <a:pt x="108" y="120"/>
                    <a:pt x="113" y="124"/>
                  </a:cubicBezTo>
                  <a:cubicBezTo>
                    <a:pt x="119" y="128"/>
                    <a:pt x="122" y="133"/>
                    <a:pt x="122" y="140"/>
                  </a:cubicBezTo>
                  <a:cubicBezTo>
                    <a:pt x="122" y="148"/>
                    <a:pt x="118" y="154"/>
                    <a:pt x="111" y="160"/>
                  </a:cubicBezTo>
                  <a:cubicBezTo>
                    <a:pt x="110" y="161"/>
                    <a:pt x="110" y="161"/>
                    <a:pt x="109" y="162"/>
                  </a:cubicBezTo>
                  <a:cubicBezTo>
                    <a:pt x="144" y="162"/>
                    <a:pt x="144" y="162"/>
                    <a:pt x="144" y="162"/>
                  </a:cubicBezTo>
                  <a:cubicBezTo>
                    <a:pt x="149" y="153"/>
                    <a:pt x="151" y="143"/>
                    <a:pt x="151" y="133"/>
                  </a:cubicBezTo>
                  <a:cubicBezTo>
                    <a:pt x="151" y="122"/>
                    <a:pt x="148" y="112"/>
                    <a:pt x="141" y="104"/>
                  </a:cubicBezTo>
                  <a:close/>
                  <a:moveTo>
                    <a:pt x="35" y="151"/>
                  </a:moveTo>
                  <a:cubicBezTo>
                    <a:pt x="32" y="145"/>
                    <a:pt x="30" y="139"/>
                    <a:pt x="30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" y="143"/>
                    <a:pt x="4" y="153"/>
                    <a:pt x="8" y="161"/>
                  </a:cubicBezTo>
                  <a:cubicBezTo>
                    <a:pt x="8" y="161"/>
                    <a:pt x="8" y="161"/>
                    <a:pt x="8" y="162"/>
                  </a:cubicBezTo>
                  <a:cubicBezTo>
                    <a:pt x="46" y="162"/>
                    <a:pt x="46" y="162"/>
                    <a:pt x="46" y="162"/>
                  </a:cubicBezTo>
                  <a:cubicBezTo>
                    <a:pt x="41" y="159"/>
                    <a:pt x="38" y="155"/>
                    <a:pt x="35" y="151"/>
                  </a:cubicBezTo>
                  <a:close/>
                </a:path>
              </a:pathLst>
            </a:custGeom>
            <a:gradFill rotWithShape="1">
              <a:gsLst>
                <a:gs pos="0">
                  <a:srgbClr val="3D75AD"/>
                </a:gs>
                <a:gs pos="100000">
                  <a:srgbClr val="4788C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14348" name="Freeform 154"/>
            <p:cNvSpPr>
              <a:spLocks/>
            </p:cNvSpPr>
            <p:nvPr/>
          </p:nvSpPr>
          <p:spPr bwMode="auto">
            <a:xfrm>
              <a:off x="1501" y="3467"/>
              <a:ext cx="402" cy="382"/>
            </a:xfrm>
            <a:custGeom>
              <a:avLst/>
              <a:gdLst>
                <a:gd name="T0" fmla="*/ 17 w 170"/>
                <a:gd name="T1" fmla="*/ 162 h 162"/>
                <a:gd name="T2" fmla="*/ 62 w 170"/>
                <a:gd name="T3" fmla="*/ 162 h 162"/>
                <a:gd name="T4" fmla="*/ 46 w 170"/>
                <a:gd name="T5" fmla="*/ 149 h 162"/>
                <a:gd name="T6" fmla="*/ 31 w 170"/>
                <a:gd name="T7" fmla="*/ 97 h 162"/>
                <a:gd name="T8" fmla="*/ 46 w 170"/>
                <a:gd name="T9" fmla="*/ 45 h 162"/>
                <a:gd name="T10" fmla="*/ 85 w 170"/>
                <a:gd name="T11" fmla="*/ 27 h 162"/>
                <a:gd name="T12" fmla="*/ 123 w 170"/>
                <a:gd name="T13" fmla="*/ 45 h 162"/>
                <a:gd name="T14" fmla="*/ 138 w 170"/>
                <a:gd name="T15" fmla="*/ 97 h 162"/>
                <a:gd name="T16" fmla="*/ 123 w 170"/>
                <a:gd name="T17" fmla="*/ 149 h 162"/>
                <a:gd name="T18" fmla="*/ 107 w 170"/>
                <a:gd name="T19" fmla="*/ 162 h 162"/>
                <a:gd name="T20" fmla="*/ 152 w 170"/>
                <a:gd name="T21" fmla="*/ 162 h 162"/>
                <a:gd name="T22" fmla="*/ 154 w 170"/>
                <a:gd name="T23" fmla="*/ 160 h 162"/>
                <a:gd name="T24" fmla="*/ 165 w 170"/>
                <a:gd name="T25" fmla="*/ 135 h 162"/>
                <a:gd name="T26" fmla="*/ 170 w 170"/>
                <a:gd name="T27" fmla="*/ 97 h 162"/>
                <a:gd name="T28" fmla="*/ 160 w 170"/>
                <a:gd name="T29" fmla="*/ 46 h 162"/>
                <a:gd name="T30" fmla="*/ 130 w 170"/>
                <a:gd name="T31" fmla="*/ 12 h 162"/>
                <a:gd name="T32" fmla="*/ 85 w 170"/>
                <a:gd name="T33" fmla="*/ 0 h 162"/>
                <a:gd name="T34" fmla="*/ 22 w 170"/>
                <a:gd name="T35" fmla="*/ 27 h 162"/>
                <a:gd name="T36" fmla="*/ 0 w 170"/>
                <a:gd name="T37" fmla="*/ 97 h 162"/>
                <a:gd name="T38" fmla="*/ 10 w 170"/>
                <a:gd name="T39" fmla="*/ 150 h 162"/>
                <a:gd name="T40" fmla="*/ 17 w 170"/>
                <a:gd name="T41" fmla="*/ 162 h 16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70"/>
                <a:gd name="T64" fmla="*/ 0 h 162"/>
                <a:gd name="T65" fmla="*/ 170 w 170"/>
                <a:gd name="T66" fmla="*/ 162 h 16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70" h="162">
                  <a:moveTo>
                    <a:pt x="17" y="162"/>
                  </a:moveTo>
                  <a:cubicBezTo>
                    <a:pt x="62" y="162"/>
                    <a:pt x="62" y="162"/>
                    <a:pt x="62" y="162"/>
                  </a:cubicBezTo>
                  <a:cubicBezTo>
                    <a:pt x="56" y="159"/>
                    <a:pt x="51" y="155"/>
                    <a:pt x="46" y="149"/>
                  </a:cubicBezTo>
                  <a:cubicBezTo>
                    <a:pt x="36" y="138"/>
                    <a:pt x="31" y="120"/>
                    <a:pt x="31" y="97"/>
                  </a:cubicBezTo>
                  <a:cubicBezTo>
                    <a:pt x="31" y="74"/>
                    <a:pt x="36" y="57"/>
                    <a:pt x="46" y="45"/>
                  </a:cubicBezTo>
                  <a:cubicBezTo>
                    <a:pt x="56" y="33"/>
                    <a:pt x="69" y="27"/>
                    <a:pt x="85" y="27"/>
                  </a:cubicBezTo>
                  <a:cubicBezTo>
                    <a:pt x="100" y="27"/>
                    <a:pt x="113" y="33"/>
                    <a:pt x="123" y="45"/>
                  </a:cubicBezTo>
                  <a:cubicBezTo>
                    <a:pt x="133" y="57"/>
                    <a:pt x="138" y="74"/>
                    <a:pt x="138" y="97"/>
                  </a:cubicBezTo>
                  <a:cubicBezTo>
                    <a:pt x="138" y="120"/>
                    <a:pt x="133" y="138"/>
                    <a:pt x="123" y="149"/>
                  </a:cubicBezTo>
                  <a:cubicBezTo>
                    <a:pt x="118" y="155"/>
                    <a:pt x="113" y="159"/>
                    <a:pt x="107" y="162"/>
                  </a:cubicBezTo>
                  <a:cubicBezTo>
                    <a:pt x="152" y="162"/>
                    <a:pt x="152" y="162"/>
                    <a:pt x="152" y="162"/>
                  </a:cubicBezTo>
                  <a:cubicBezTo>
                    <a:pt x="153" y="161"/>
                    <a:pt x="153" y="160"/>
                    <a:pt x="154" y="160"/>
                  </a:cubicBezTo>
                  <a:cubicBezTo>
                    <a:pt x="158" y="153"/>
                    <a:pt x="162" y="144"/>
                    <a:pt x="165" y="135"/>
                  </a:cubicBezTo>
                  <a:cubicBezTo>
                    <a:pt x="168" y="123"/>
                    <a:pt x="170" y="110"/>
                    <a:pt x="170" y="97"/>
                  </a:cubicBezTo>
                  <a:cubicBezTo>
                    <a:pt x="170" y="78"/>
                    <a:pt x="166" y="61"/>
                    <a:pt x="160" y="46"/>
                  </a:cubicBezTo>
                  <a:cubicBezTo>
                    <a:pt x="153" y="31"/>
                    <a:pt x="143" y="20"/>
                    <a:pt x="130" y="12"/>
                  </a:cubicBezTo>
                  <a:cubicBezTo>
                    <a:pt x="117" y="4"/>
                    <a:pt x="102" y="0"/>
                    <a:pt x="85" y="0"/>
                  </a:cubicBezTo>
                  <a:cubicBezTo>
                    <a:pt x="58" y="0"/>
                    <a:pt x="37" y="9"/>
                    <a:pt x="22" y="27"/>
                  </a:cubicBezTo>
                  <a:cubicBezTo>
                    <a:pt x="7" y="44"/>
                    <a:pt x="0" y="68"/>
                    <a:pt x="0" y="97"/>
                  </a:cubicBezTo>
                  <a:cubicBezTo>
                    <a:pt x="0" y="117"/>
                    <a:pt x="3" y="135"/>
                    <a:pt x="10" y="150"/>
                  </a:cubicBezTo>
                  <a:cubicBezTo>
                    <a:pt x="12" y="154"/>
                    <a:pt x="15" y="158"/>
                    <a:pt x="17" y="162"/>
                  </a:cubicBezTo>
                  <a:close/>
                </a:path>
              </a:pathLst>
            </a:custGeom>
            <a:gradFill rotWithShape="1">
              <a:gsLst>
                <a:gs pos="0">
                  <a:srgbClr val="3D75AD"/>
                </a:gs>
                <a:gs pos="100000">
                  <a:srgbClr val="4788C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14349" name="Freeform 155"/>
            <p:cNvSpPr>
              <a:spLocks/>
            </p:cNvSpPr>
            <p:nvPr/>
          </p:nvSpPr>
          <p:spPr bwMode="auto">
            <a:xfrm>
              <a:off x="1986" y="3467"/>
              <a:ext cx="351" cy="382"/>
            </a:xfrm>
            <a:custGeom>
              <a:avLst/>
              <a:gdLst>
                <a:gd name="T0" fmla="*/ 31 w 149"/>
                <a:gd name="T1" fmla="*/ 162 h 162"/>
                <a:gd name="T2" fmla="*/ 31 w 149"/>
                <a:gd name="T3" fmla="*/ 88 h 162"/>
                <a:gd name="T4" fmla="*/ 33 w 149"/>
                <a:gd name="T5" fmla="*/ 67 h 162"/>
                <a:gd name="T6" fmla="*/ 42 w 149"/>
                <a:gd name="T7" fmla="*/ 47 h 162"/>
                <a:gd name="T8" fmla="*/ 58 w 149"/>
                <a:gd name="T9" fmla="*/ 33 h 162"/>
                <a:gd name="T10" fmla="*/ 81 w 149"/>
                <a:gd name="T11" fmla="*/ 27 h 162"/>
                <a:gd name="T12" fmla="*/ 102 w 149"/>
                <a:gd name="T13" fmla="*/ 33 h 162"/>
                <a:gd name="T14" fmla="*/ 114 w 149"/>
                <a:gd name="T15" fmla="*/ 46 h 162"/>
                <a:gd name="T16" fmla="*/ 118 w 149"/>
                <a:gd name="T17" fmla="*/ 73 h 162"/>
                <a:gd name="T18" fmla="*/ 118 w 149"/>
                <a:gd name="T19" fmla="*/ 162 h 162"/>
                <a:gd name="T20" fmla="*/ 149 w 149"/>
                <a:gd name="T21" fmla="*/ 162 h 162"/>
                <a:gd name="T22" fmla="*/ 149 w 149"/>
                <a:gd name="T23" fmla="*/ 71 h 162"/>
                <a:gd name="T24" fmla="*/ 147 w 149"/>
                <a:gd name="T25" fmla="*/ 41 h 162"/>
                <a:gd name="T26" fmla="*/ 138 w 149"/>
                <a:gd name="T27" fmla="*/ 22 h 162"/>
                <a:gd name="T28" fmla="*/ 119 w 149"/>
                <a:gd name="T29" fmla="*/ 6 h 162"/>
                <a:gd name="T30" fmla="*/ 89 w 149"/>
                <a:gd name="T31" fmla="*/ 0 h 162"/>
                <a:gd name="T32" fmla="*/ 63 w 149"/>
                <a:gd name="T33" fmla="*/ 4 h 162"/>
                <a:gd name="T34" fmla="*/ 42 w 149"/>
                <a:gd name="T35" fmla="*/ 17 h 162"/>
                <a:gd name="T36" fmla="*/ 29 w 149"/>
                <a:gd name="T37" fmla="*/ 31 h 162"/>
                <a:gd name="T38" fmla="*/ 29 w 149"/>
                <a:gd name="T39" fmla="*/ 6 h 162"/>
                <a:gd name="T40" fmla="*/ 0 w 149"/>
                <a:gd name="T41" fmla="*/ 6 h 162"/>
                <a:gd name="T42" fmla="*/ 0 w 149"/>
                <a:gd name="T43" fmla="*/ 162 h 162"/>
                <a:gd name="T44" fmla="*/ 31 w 149"/>
                <a:gd name="T45" fmla="*/ 162 h 16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49"/>
                <a:gd name="T70" fmla="*/ 0 h 162"/>
                <a:gd name="T71" fmla="*/ 149 w 149"/>
                <a:gd name="T72" fmla="*/ 162 h 16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49" h="162">
                  <a:moveTo>
                    <a:pt x="31" y="162"/>
                  </a:moveTo>
                  <a:cubicBezTo>
                    <a:pt x="31" y="88"/>
                    <a:pt x="31" y="88"/>
                    <a:pt x="31" y="88"/>
                  </a:cubicBezTo>
                  <a:cubicBezTo>
                    <a:pt x="31" y="79"/>
                    <a:pt x="32" y="72"/>
                    <a:pt x="33" y="67"/>
                  </a:cubicBezTo>
                  <a:cubicBezTo>
                    <a:pt x="35" y="60"/>
                    <a:pt x="37" y="53"/>
                    <a:pt x="42" y="47"/>
                  </a:cubicBezTo>
                  <a:cubicBezTo>
                    <a:pt x="46" y="41"/>
                    <a:pt x="51" y="36"/>
                    <a:pt x="58" y="33"/>
                  </a:cubicBezTo>
                  <a:cubicBezTo>
                    <a:pt x="65" y="29"/>
                    <a:pt x="73" y="27"/>
                    <a:pt x="81" y="27"/>
                  </a:cubicBezTo>
                  <a:cubicBezTo>
                    <a:pt x="89" y="27"/>
                    <a:pt x="96" y="29"/>
                    <a:pt x="102" y="33"/>
                  </a:cubicBezTo>
                  <a:cubicBezTo>
                    <a:pt x="108" y="36"/>
                    <a:pt x="112" y="41"/>
                    <a:pt x="114" y="46"/>
                  </a:cubicBezTo>
                  <a:cubicBezTo>
                    <a:pt x="117" y="52"/>
                    <a:pt x="118" y="61"/>
                    <a:pt x="118" y="73"/>
                  </a:cubicBezTo>
                  <a:cubicBezTo>
                    <a:pt x="118" y="162"/>
                    <a:pt x="118" y="162"/>
                    <a:pt x="118" y="162"/>
                  </a:cubicBezTo>
                  <a:cubicBezTo>
                    <a:pt x="149" y="162"/>
                    <a:pt x="149" y="162"/>
                    <a:pt x="149" y="162"/>
                  </a:cubicBezTo>
                  <a:cubicBezTo>
                    <a:pt x="149" y="71"/>
                    <a:pt x="149" y="71"/>
                    <a:pt x="149" y="71"/>
                  </a:cubicBezTo>
                  <a:cubicBezTo>
                    <a:pt x="149" y="58"/>
                    <a:pt x="148" y="48"/>
                    <a:pt x="147" y="41"/>
                  </a:cubicBezTo>
                  <a:cubicBezTo>
                    <a:pt x="145" y="34"/>
                    <a:pt x="142" y="28"/>
                    <a:pt x="138" y="22"/>
                  </a:cubicBezTo>
                  <a:cubicBezTo>
                    <a:pt x="133" y="16"/>
                    <a:pt x="127" y="11"/>
                    <a:pt x="119" y="6"/>
                  </a:cubicBezTo>
                  <a:cubicBezTo>
                    <a:pt x="110" y="2"/>
                    <a:pt x="100" y="0"/>
                    <a:pt x="89" y="0"/>
                  </a:cubicBezTo>
                  <a:cubicBezTo>
                    <a:pt x="80" y="0"/>
                    <a:pt x="71" y="1"/>
                    <a:pt x="63" y="4"/>
                  </a:cubicBezTo>
                  <a:cubicBezTo>
                    <a:pt x="55" y="7"/>
                    <a:pt x="48" y="12"/>
                    <a:pt x="42" y="17"/>
                  </a:cubicBezTo>
                  <a:cubicBezTo>
                    <a:pt x="38" y="20"/>
                    <a:pt x="34" y="25"/>
                    <a:pt x="29" y="31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162"/>
                    <a:pt x="0" y="162"/>
                    <a:pt x="0" y="162"/>
                  </a:cubicBezTo>
                  <a:lnTo>
                    <a:pt x="31" y="162"/>
                  </a:lnTo>
                  <a:close/>
                </a:path>
              </a:pathLst>
            </a:custGeom>
            <a:gradFill rotWithShape="1">
              <a:gsLst>
                <a:gs pos="0">
                  <a:srgbClr val="3D75AD"/>
                </a:gs>
                <a:gs pos="100000">
                  <a:srgbClr val="4788C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14350" name="Freeform 156"/>
            <p:cNvSpPr>
              <a:spLocks noEditPoints="1"/>
            </p:cNvSpPr>
            <p:nvPr/>
          </p:nvSpPr>
          <p:spPr bwMode="auto">
            <a:xfrm>
              <a:off x="2628" y="3467"/>
              <a:ext cx="397" cy="382"/>
            </a:xfrm>
            <a:custGeom>
              <a:avLst/>
              <a:gdLst>
                <a:gd name="T0" fmla="*/ 116 w 168"/>
                <a:gd name="T1" fmla="*/ 158 h 162"/>
                <a:gd name="T2" fmla="*/ 110 w 168"/>
                <a:gd name="T3" fmla="*/ 162 h 162"/>
                <a:gd name="T4" fmla="*/ 152 w 168"/>
                <a:gd name="T5" fmla="*/ 162 h 162"/>
                <a:gd name="T6" fmla="*/ 153 w 168"/>
                <a:gd name="T7" fmla="*/ 161 h 162"/>
                <a:gd name="T8" fmla="*/ 165 w 168"/>
                <a:gd name="T9" fmla="*/ 130 h 162"/>
                <a:gd name="T10" fmla="*/ 135 w 168"/>
                <a:gd name="T11" fmla="*/ 130 h 162"/>
                <a:gd name="T12" fmla="*/ 116 w 168"/>
                <a:gd name="T13" fmla="*/ 158 h 162"/>
                <a:gd name="T14" fmla="*/ 165 w 168"/>
                <a:gd name="T15" fmla="*/ 66 h 162"/>
                <a:gd name="T16" fmla="*/ 151 w 168"/>
                <a:gd name="T17" fmla="*/ 31 h 162"/>
                <a:gd name="T18" fmla="*/ 123 w 168"/>
                <a:gd name="T19" fmla="*/ 8 h 162"/>
                <a:gd name="T20" fmla="*/ 86 w 168"/>
                <a:gd name="T21" fmla="*/ 0 h 162"/>
                <a:gd name="T22" fmla="*/ 25 w 168"/>
                <a:gd name="T23" fmla="*/ 26 h 162"/>
                <a:gd name="T24" fmla="*/ 0 w 168"/>
                <a:gd name="T25" fmla="*/ 98 h 162"/>
                <a:gd name="T26" fmla="*/ 10 w 168"/>
                <a:gd name="T27" fmla="*/ 148 h 162"/>
                <a:gd name="T28" fmla="*/ 18 w 168"/>
                <a:gd name="T29" fmla="*/ 162 h 162"/>
                <a:gd name="T30" fmla="*/ 62 w 168"/>
                <a:gd name="T31" fmla="*/ 162 h 162"/>
                <a:gd name="T32" fmla="*/ 58 w 168"/>
                <a:gd name="T33" fmla="*/ 159 h 162"/>
                <a:gd name="T34" fmla="*/ 40 w 168"/>
                <a:gd name="T35" fmla="*/ 139 h 162"/>
                <a:gd name="T36" fmla="*/ 34 w 168"/>
                <a:gd name="T37" fmla="*/ 108 h 162"/>
                <a:gd name="T38" fmla="*/ 168 w 168"/>
                <a:gd name="T39" fmla="*/ 108 h 162"/>
                <a:gd name="T40" fmla="*/ 165 w 168"/>
                <a:gd name="T41" fmla="*/ 66 h 162"/>
                <a:gd name="T42" fmla="*/ 34 w 168"/>
                <a:gd name="T43" fmla="*/ 83 h 162"/>
                <a:gd name="T44" fmla="*/ 51 w 168"/>
                <a:gd name="T45" fmla="*/ 42 h 162"/>
                <a:gd name="T46" fmla="*/ 86 w 168"/>
                <a:gd name="T47" fmla="*/ 27 h 162"/>
                <a:gd name="T48" fmla="*/ 121 w 168"/>
                <a:gd name="T49" fmla="*/ 41 h 162"/>
                <a:gd name="T50" fmla="*/ 136 w 168"/>
                <a:gd name="T51" fmla="*/ 83 h 162"/>
                <a:gd name="T52" fmla="*/ 34 w 168"/>
                <a:gd name="T53" fmla="*/ 83 h 16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68"/>
                <a:gd name="T82" fmla="*/ 0 h 162"/>
                <a:gd name="T83" fmla="*/ 168 w 168"/>
                <a:gd name="T84" fmla="*/ 162 h 16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68" h="162">
                  <a:moveTo>
                    <a:pt x="116" y="158"/>
                  </a:moveTo>
                  <a:cubicBezTo>
                    <a:pt x="114" y="160"/>
                    <a:pt x="112" y="161"/>
                    <a:pt x="110" y="162"/>
                  </a:cubicBezTo>
                  <a:cubicBezTo>
                    <a:pt x="152" y="162"/>
                    <a:pt x="152" y="162"/>
                    <a:pt x="152" y="162"/>
                  </a:cubicBezTo>
                  <a:cubicBezTo>
                    <a:pt x="152" y="161"/>
                    <a:pt x="153" y="161"/>
                    <a:pt x="153" y="161"/>
                  </a:cubicBezTo>
                  <a:cubicBezTo>
                    <a:pt x="158" y="153"/>
                    <a:pt x="162" y="143"/>
                    <a:pt x="165" y="130"/>
                  </a:cubicBezTo>
                  <a:cubicBezTo>
                    <a:pt x="135" y="130"/>
                    <a:pt x="135" y="130"/>
                    <a:pt x="135" y="130"/>
                  </a:cubicBezTo>
                  <a:cubicBezTo>
                    <a:pt x="130" y="143"/>
                    <a:pt x="123" y="153"/>
                    <a:pt x="116" y="158"/>
                  </a:cubicBezTo>
                  <a:close/>
                  <a:moveTo>
                    <a:pt x="165" y="66"/>
                  </a:moveTo>
                  <a:cubicBezTo>
                    <a:pt x="163" y="52"/>
                    <a:pt x="158" y="41"/>
                    <a:pt x="151" y="31"/>
                  </a:cubicBezTo>
                  <a:cubicBezTo>
                    <a:pt x="144" y="21"/>
                    <a:pt x="135" y="13"/>
                    <a:pt x="123" y="8"/>
                  </a:cubicBezTo>
                  <a:cubicBezTo>
                    <a:pt x="112" y="3"/>
                    <a:pt x="99" y="0"/>
                    <a:pt x="86" y="0"/>
                  </a:cubicBezTo>
                  <a:cubicBezTo>
                    <a:pt x="62" y="0"/>
                    <a:pt x="41" y="9"/>
                    <a:pt x="25" y="26"/>
                  </a:cubicBezTo>
                  <a:cubicBezTo>
                    <a:pt x="8" y="44"/>
                    <a:pt x="0" y="68"/>
                    <a:pt x="0" y="98"/>
                  </a:cubicBezTo>
                  <a:cubicBezTo>
                    <a:pt x="0" y="117"/>
                    <a:pt x="3" y="133"/>
                    <a:pt x="10" y="148"/>
                  </a:cubicBezTo>
                  <a:cubicBezTo>
                    <a:pt x="12" y="153"/>
                    <a:pt x="15" y="157"/>
                    <a:pt x="18" y="162"/>
                  </a:cubicBezTo>
                  <a:cubicBezTo>
                    <a:pt x="62" y="162"/>
                    <a:pt x="62" y="162"/>
                    <a:pt x="62" y="162"/>
                  </a:cubicBezTo>
                  <a:cubicBezTo>
                    <a:pt x="61" y="161"/>
                    <a:pt x="59" y="160"/>
                    <a:pt x="58" y="159"/>
                  </a:cubicBezTo>
                  <a:cubicBezTo>
                    <a:pt x="50" y="155"/>
                    <a:pt x="44" y="148"/>
                    <a:pt x="40" y="139"/>
                  </a:cubicBezTo>
                  <a:cubicBezTo>
                    <a:pt x="36" y="130"/>
                    <a:pt x="34" y="120"/>
                    <a:pt x="34" y="108"/>
                  </a:cubicBezTo>
                  <a:cubicBezTo>
                    <a:pt x="168" y="108"/>
                    <a:pt x="168" y="108"/>
                    <a:pt x="168" y="108"/>
                  </a:cubicBezTo>
                  <a:cubicBezTo>
                    <a:pt x="168" y="88"/>
                    <a:pt x="167" y="74"/>
                    <a:pt x="165" y="66"/>
                  </a:cubicBezTo>
                  <a:close/>
                  <a:moveTo>
                    <a:pt x="34" y="83"/>
                  </a:moveTo>
                  <a:cubicBezTo>
                    <a:pt x="35" y="65"/>
                    <a:pt x="41" y="52"/>
                    <a:pt x="51" y="42"/>
                  </a:cubicBezTo>
                  <a:cubicBezTo>
                    <a:pt x="60" y="32"/>
                    <a:pt x="72" y="27"/>
                    <a:pt x="86" y="27"/>
                  </a:cubicBezTo>
                  <a:cubicBezTo>
                    <a:pt x="101" y="27"/>
                    <a:pt x="112" y="32"/>
                    <a:pt x="121" y="41"/>
                  </a:cubicBezTo>
                  <a:cubicBezTo>
                    <a:pt x="130" y="51"/>
                    <a:pt x="135" y="65"/>
                    <a:pt x="136" y="83"/>
                  </a:cubicBezTo>
                  <a:lnTo>
                    <a:pt x="34" y="83"/>
                  </a:lnTo>
                  <a:close/>
                </a:path>
              </a:pathLst>
            </a:custGeom>
            <a:gradFill rotWithShape="1">
              <a:gsLst>
                <a:gs pos="0">
                  <a:srgbClr val="3D75AD"/>
                </a:gs>
                <a:gs pos="100000">
                  <a:srgbClr val="4788C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14351" name="Freeform 157"/>
            <p:cNvSpPr>
              <a:spLocks/>
            </p:cNvSpPr>
            <p:nvPr/>
          </p:nvSpPr>
          <p:spPr bwMode="auto">
            <a:xfrm>
              <a:off x="3110" y="3467"/>
              <a:ext cx="352" cy="382"/>
            </a:xfrm>
            <a:custGeom>
              <a:avLst/>
              <a:gdLst>
                <a:gd name="T0" fmla="*/ 31 w 149"/>
                <a:gd name="T1" fmla="*/ 162 h 162"/>
                <a:gd name="T2" fmla="*/ 31 w 149"/>
                <a:gd name="T3" fmla="*/ 88 h 162"/>
                <a:gd name="T4" fmla="*/ 33 w 149"/>
                <a:gd name="T5" fmla="*/ 67 h 162"/>
                <a:gd name="T6" fmla="*/ 42 w 149"/>
                <a:gd name="T7" fmla="*/ 47 h 162"/>
                <a:gd name="T8" fmla="*/ 58 w 149"/>
                <a:gd name="T9" fmla="*/ 33 h 162"/>
                <a:gd name="T10" fmla="*/ 81 w 149"/>
                <a:gd name="T11" fmla="*/ 27 h 162"/>
                <a:gd name="T12" fmla="*/ 102 w 149"/>
                <a:gd name="T13" fmla="*/ 33 h 162"/>
                <a:gd name="T14" fmla="*/ 115 w 149"/>
                <a:gd name="T15" fmla="*/ 46 h 162"/>
                <a:gd name="T16" fmla="*/ 118 w 149"/>
                <a:gd name="T17" fmla="*/ 73 h 162"/>
                <a:gd name="T18" fmla="*/ 118 w 149"/>
                <a:gd name="T19" fmla="*/ 162 h 162"/>
                <a:gd name="T20" fmla="*/ 149 w 149"/>
                <a:gd name="T21" fmla="*/ 162 h 162"/>
                <a:gd name="T22" fmla="*/ 149 w 149"/>
                <a:gd name="T23" fmla="*/ 71 h 162"/>
                <a:gd name="T24" fmla="*/ 147 w 149"/>
                <a:gd name="T25" fmla="*/ 41 h 162"/>
                <a:gd name="T26" fmla="*/ 138 w 149"/>
                <a:gd name="T27" fmla="*/ 22 h 162"/>
                <a:gd name="T28" fmla="*/ 119 w 149"/>
                <a:gd name="T29" fmla="*/ 6 h 162"/>
                <a:gd name="T30" fmla="*/ 89 w 149"/>
                <a:gd name="T31" fmla="*/ 0 h 162"/>
                <a:gd name="T32" fmla="*/ 63 w 149"/>
                <a:gd name="T33" fmla="*/ 4 h 162"/>
                <a:gd name="T34" fmla="*/ 42 w 149"/>
                <a:gd name="T35" fmla="*/ 17 h 162"/>
                <a:gd name="T36" fmla="*/ 29 w 149"/>
                <a:gd name="T37" fmla="*/ 31 h 162"/>
                <a:gd name="T38" fmla="*/ 29 w 149"/>
                <a:gd name="T39" fmla="*/ 6 h 162"/>
                <a:gd name="T40" fmla="*/ 0 w 149"/>
                <a:gd name="T41" fmla="*/ 6 h 162"/>
                <a:gd name="T42" fmla="*/ 0 w 149"/>
                <a:gd name="T43" fmla="*/ 162 h 162"/>
                <a:gd name="T44" fmla="*/ 31 w 149"/>
                <a:gd name="T45" fmla="*/ 162 h 16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49"/>
                <a:gd name="T70" fmla="*/ 0 h 162"/>
                <a:gd name="T71" fmla="*/ 149 w 149"/>
                <a:gd name="T72" fmla="*/ 162 h 16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49" h="162">
                  <a:moveTo>
                    <a:pt x="31" y="162"/>
                  </a:moveTo>
                  <a:cubicBezTo>
                    <a:pt x="31" y="88"/>
                    <a:pt x="31" y="88"/>
                    <a:pt x="31" y="88"/>
                  </a:cubicBezTo>
                  <a:cubicBezTo>
                    <a:pt x="31" y="79"/>
                    <a:pt x="32" y="72"/>
                    <a:pt x="33" y="67"/>
                  </a:cubicBezTo>
                  <a:cubicBezTo>
                    <a:pt x="35" y="60"/>
                    <a:pt x="38" y="53"/>
                    <a:pt x="42" y="47"/>
                  </a:cubicBezTo>
                  <a:cubicBezTo>
                    <a:pt x="46" y="41"/>
                    <a:pt x="51" y="36"/>
                    <a:pt x="58" y="33"/>
                  </a:cubicBezTo>
                  <a:cubicBezTo>
                    <a:pt x="65" y="29"/>
                    <a:pt x="73" y="27"/>
                    <a:pt x="81" y="27"/>
                  </a:cubicBezTo>
                  <a:cubicBezTo>
                    <a:pt x="90" y="27"/>
                    <a:pt x="96" y="29"/>
                    <a:pt x="102" y="33"/>
                  </a:cubicBezTo>
                  <a:cubicBezTo>
                    <a:pt x="108" y="36"/>
                    <a:pt x="112" y="41"/>
                    <a:pt x="115" y="46"/>
                  </a:cubicBezTo>
                  <a:cubicBezTo>
                    <a:pt x="117" y="52"/>
                    <a:pt x="118" y="61"/>
                    <a:pt x="118" y="73"/>
                  </a:cubicBezTo>
                  <a:cubicBezTo>
                    <a:pt x="118" y="162"/>
                    <a:pt x="118" y="162"/>
                    <a:pt x="118" y="162"/>
                  </a:cubicBezTo>
                  <a:cubicBezTo>
                    <a:pt x="149" y="162"/>
                    <a:pt x="149" y="162"/>
                    <a:pt x="149" y="162"/>
                  </a:cubicBezTo>
                  <a:cubicBezTo>
                    <a:pt x="149" y="71"/>
                    <a:pt x="149" y="71"/>
                    <a:pt x="149" y="71"/>
                  </a:cubicBezTo>
                  <a:cubicBezTo>
                    <a:pt x="149" y="58"/>
                    <a:pt x="148" y="48"/>
                    <a:pt x="147" y="41"/>
                  </a:cubicBezTo>
                  <a:cubicBezTo>
                    <a:pt x="145" y="34"/>
                    <a:pt x="142" y="28"/>
                    <a:pt x="138" y="22"/>
                  </a:cubicBezTo>
                  <a:cubicBezTo>
                    <a:pt x="134" y="16"/>
                    <a:pt x="127" y="11"/>
                    <a:pt x="119" y="6"/>
                  </a:cubicBezTo>
                  <a:cubicBezTo>
                    <a:pt x="111" y="2"/>
                    <a:pt x="101" y="0"/>
                    <a:pt x="89" y="0"/>
                  </a:cubicBezTo>
                  <a:cubicBezTo>
                    <a:pt x="80" y="0"/>
                    <a:pt x="71" y="1"/>
                    <a:pt x="63" y="4"/>
                  </a:cubicBezTo>
                  <a:cubicBezTo>
                    <a:pt x="55" y="7"/>
                    <a:pt x="48" y="12"/>
                    <a:pt x="42" y="17"/>
                  </a:cubicBezTo>
                  <a:cubicBezTo>
                    <a:pt x="38" y="20"/>
                    <a:pt x="34" y="25"/>
                    <a:pt x="29" y="31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162"/>
                    <a:pt x="0" y="162"/>
                    <a:pt x="0" y="162"/>
                  </a:cubicBezTo>
                  <a:lnTo>
                    <a:pt x="31" y="162"/>
                  </a:lnTo>
                  <a:close/>
                </a:path>
              </a:pathLst>
            </a:custGeom>
            <a:gradFill rotWithShape="1">
              <a:gsLst>
                <a:gs pos="0">
                  <a:srgbClr val="3D75AD"/>
                </a:gs>
                <a:gs pos="100000">
                  <a:srgbClr val="4788C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14352" name="Freeform 158"/>
            <p:cNvSpPr>
              <a:spLocks/>
            </p:cNvSpPr>
            <p:nvPr/>
          </p:nvSpPr>
          <p:spPr bwMode="auto">
            <a:xfrm>
              <a:off x="3526" y="3358"/>
              <a:ext cx="200" cy="491"/>
            </a:xfrm>
            <a:custGeom>
              <a:avLst/>
              <a:gdLst>
                <a:gd name="T0" fmla="*/ 25 w 85"/>
                <a:gd name="T1" fmla="*/ 198 h 208"/>
                <a:gd name="T2" fmla="*/ 25 w 85"/>
                <a:gd name="T3" fmla="*/ 208 h 208"/>
                <a:gd name="T4" fmla="*/ 60 w 85"/>
                <a:gd name="T5" fmla="*/ 208 h 208"/>
                <a:gd name="T6" fmla="*/ 60 w 85"/>
                <a:gd name="T7" fmla="*/ 207 h 208"/>
                <a:gd name="T8" fmla="*/ 56 w 85"/>
                <a:gd name="T9" fmla="*/ 196 h 208"/>
                <a:gd name="T10" fmla="*/ 56 w 85"/>
                <a:gd name="T11" fmla="*/ 77 h 208"/>
                <a:gd name="T12" fmla="*/ 85 w 85"/>
                <a:gd name="T13" fmla="*/ 77 h 208"/>
                <a:gd name="T14" fmla="*/ 85 w 85"/>
                <a:gd name="T15" fmla="*/ 52 h 208"/>
                <a:gd name="T16" fmla="*/ 56 w 85"/>
                <a:gd name="T17" fmla="*/ 52 h 208"/>
                <a:gd name="T18" fmla="*/ 56 w 85"/>
                <a:gd name="T19" fmla="*/ 0 h 208"/>
                <a:gd name="T20" fmla="*/ 25 w 85"/>
                <a:gd name="T21" fmla="*/ 0 h 208"/>
                <a:gd name="T22" fmla="*/ 25 w 85"/>
                <a:gd name="T23" fmla="*/ 52 h 208"/>
                <a:gd name="T24" fmla="*/ 0 w 85"/>
                <a:gd name="T25" fmla="*/ 52 h 208"/>
                <a:gd name="T26" fmla="*/ 0 w 85"/>
                <a:gd name="T27" fmla="*/ 77 h 208"/>
                <a:gd name="T28" fmla="*/ 25 w 85"/>
                <a:gd name="T29" fmla="*/ 77 h 208"/>
                <a:gd name="T30" fmla="*/ 25 w 85"/>
                <a:gd name="T31" fmla="*/ 198 h 20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5"/>
                <a:gd name="T49" fmla="*/ 0 h 208"/>
                <a:gd name="T50" fmla="*/ 85 w 85"/>
                <a:gd name="T51" fmla="*/ 208 h 20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5" h="208">
                  <a:moveTo>
                    <a:pt x="25" y="198"/>
                  </a:moveTo>
                  <a:cubicBezTo>
                    <a:pt x="25" y="201"/>
                    <a:pt x="25" y="205"/>
                    <a:pt x="25" y="208"/>
                  </a:cubicBezTo>
                  <a:cubicBezTo>
                    <a:pt x="60" y="208"/>
                    <a:pt x="60" y="208"/>
                    <a:pt x="60" y="208"/>
                  </a:cubicBezTo>
                  <a:cubicBezTo>
                    <a:pt x="60" y="208"/>
                    <a:pt x="60" y="207"/>
                    <a:pt x="60" y="207"/>
                  </a:cubicBezTo>
                  <a:cubicBezTo>
                    <a:pt x="57" y="205"/>
                    <a:pt x="56" y="201"/>
                    <a:pt x="56" y="196"/>
                  </a:cubicBezTo>
                  <a:cubicBezTo>
                    <a:pt x="56" y="77"/>
                    <a:pt x="56" y="77"/>
                    <a:pt x="56" y="77"/>
                  </a:cubicBezTo>
                  <a:cubicBezTo>
                    <a:pt x="85" y="77"/>
                    <a:pt x="85" y="77"/>
                    <a:pt x="85" y="77"/>
                  </a:cubicBezTo>
                  <a:cubicBezTo>
                    <a:pt x="85" y="52"/>
                    <a:pt x="85" y="52"/>
                    <a:pt x="85" y="52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52"/>
                    <a:pt x="25" y="52"/>
                    <a:pt x="25" y="52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25" y="77"/>
                    <a:pt x="25" y="77"/>
                    <a:pt x="25" y="77"/>
                  </a:cubicBezTo>
                  <a:lnTo>
                    <a:pt x="25" y="198"/>
                  </a:lnTo>
                  <a:close/>
                </a:path>
              </a:pathLst>
            </a:custGeom>
            <a:gradFill rotWithShape="1">
              <a:gsLst>
                <a:gs pos="0">
                  <a:srgbClr val="3D75AD"/>
                </a:gs>
                <a:gs pos="100000">
                  <a:srgbClr val="4788C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14353" name="Freeform 159"/>
            <p:cNvSpPr>
              <a:spLocks/>
            </p:cNvSpPr>
            <p:nvPr/>
          </p:nvSpPr>
          <p:spPr bwMode="auto">
            <a:xfrm>
              <a:off x="2387" y="3358"/>
              <a:ext cx="201" cy="491"/>
            </a:xfrm>
            <a:custGeom>
              <a:avLst/>
              <a:gdLst>
                <a:gd name="T0" fmla="*/ 25 w 85"/>
                <a:gd name="T1" fmla="*/ 198 h 208"/>
                <a:gd name="T2" fmla="*/ 26 w 85"/>
                <a:gd name="T3" fmla="*/ 208 h 208"/>
                <a:gd name="T4" fmla="*/ 60 w 85"/>
                <a:gd name="T5" fmla="*/ 208 h 208"/>
                <a:gd name="T6" fmla="*/ 60 w 85"/>
                <a:gd name="T7" fmla="*/ 207 h 208"/>
                <a:gd name="T8" fmla="*/ 56 w 85"/>
                <a:gd name="T9" fmla="*/ 196 h 208"/>
                <a:gd name="T10" fmla="*/ 56 w 85"/>
                <a:gd name="T11" fmla="*/ 77 h 208"/>
                <a:gd name="T12" fmla="*/ 85 w 85"/>
                <a:gd name="T13" fmla="*/ 77 h 208"/>
                <a:gd name="T14" fmla="*/ 85 w 85"/>
                <a:gd name="T15" fmla="*/ 52 h 208"/>
                <a:gd name="T16" fmla="*/ 56 w 85"/>
                <a:gd name="T17" fmla="*/ 52 h 208"/>
                <a:gd name="T18" fmla="*/ 56 w 85"/>
                <a:gd name="T19" fmla="*/ 0 h 208"/>
                <a:gd name="T20" fmla="*/ 25 w 85"/>
                <a:gd name="T21" fmla="*/ 0 h 208"/>
                <a:gd name="T22" fmla="*/ 25 w 85"/>
                <a:gd name="T23" fmla="*/ 52 h 208"/>
                <a:gd name="T24" fmla="*/ 0 w 85"/>
                <a:gd name="T25" fmla="*/ 52 h 208"/>
                <a:gd name="T26" fmla="*/ 0 w 85"/>
                <a:gd name="T27" fmla="*/ 77 h 208"/>
                <a:gd name="T28" fmla="*/ 25 w 85"/>
                <a:gd name="T29" fmla="*/ 77 h 208"/>
                <a:gd name="T30" fmla="*/ 25 w 85"/>
                <a:gd name="T31" fmla="*/ 198 h 20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5"/>
                <a:gd name="T49" fmla="*/ 0 h 208"/>
                <a:gd name="T50" fmla="*/ 85 w 85"/>
                <a:gd name="T51" fmla="*/ 208 h 20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5" h="208">
                  <a:moveTo>
                    <a:pt x="25" y="198"/>
                  </a:moveTo>
                  <a:cubicBezTo>
                    <a:pt x="25" y="201"/>
                    <a:pt x="25" y="205"/>
                    <a:pt x="26" y="208"/>
                  </a:cubicBezTo>
                  <a:cubicBezTo>
                    <a:pt x="60" y="208"/>
                    <a:pt x="60" y="208"/>
                    <a:pt x="60" y="208"/>
                  </a:cubicBezTo>
                  <a:cubicBezTo>
                    <a:pt x="60" y="208"/>
                    <a:pt x="60" y="207"/>
                    <a:pt x="60" y="207"/>
                  </a:cubicBezTo>
                  <a:cubicBezTo>
                    <a:pt x="57" y="205"/>
                    <a:pt x="56" y="201"/>
                    <a:pt x="56" y="196"/>
                  </a:cubicBezTo>
                  <a:cubicBezTo>
                    <a:pt x="56" y="77"/>
                    <a:pt x="56" y="77"/>
                    <a:pt x="56" y="77"/>
                  </a:cubicBezTo>
                  <a:cubicBezTo>
                    <a:pt x="85" y="77"/>
                    <a:pt x="85" y="77"/>
                    <a:pt x="85" y="77"/>
                  </a:cubicBezTo>
                  <a:cubicBezTo>
                    <a:pt x="85" y="52"/>
                    <a:pt x="85" y="52"/>
                    <a:pt x="85" y="52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52"/>
                    <a:pt x="25" y="52"/>
                    <a:pt x="25" y="52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25" y="77"/>
                    <a:pt x="25" y="77"/>
                    <a:pt x="25" y="77"/>
                  </a:cubicBezTo>
                  <a:lnTo>
                    <a:pt x="25" y="198"/>
                  </a:lnTo>
                  <a:close/>
                </a:path>
              </a:pathLst>
            </a:custGeom>
            <a:gradFill rotWithShape="1">
              <a:gsLst>
                <a:gs pos="0">
                  <a:srgbClr val="3D75AD"/>
                </a:gs>
                <a:gs pos="100000">
                  <a:srgbClr val="4788C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ko-KR" altLang="en-US"/>
            </a:p>
          </p:txBody>
        </p:sp>
      </p:grpSp>
      <p:sp>
        <p:nvSpPr>
          <p:cNvPr id="14345" name="Freeform 160"/>
          <p:cNvSpPr>
            <a:spLocks noEditPoints="1"/>
          </p:cNvSpPr>
          <p:nvPr/>
        </p:nvSpPr>
        <p:spPr bwMode="auto">
          <a:xfrm>
            <a:off x="871538" y="1725613"/>
            <a:ext cx="434975" cy="409575"/>
          </a:xfrm>
          <a:custGeom>
            <a:avLst/>
            <a:gdLst>
              <a:gd name="T0" fmla="*/ 287 w 337"/>
              <a:gd name="T1" fmla="*/ 255 h 315"/>
              <a:gd name="T2" fmla="*/ 262 w 337"/>
              <a:gd name="T3" fmla="*/ 315 h 315"/>
              <a:gd name="T4" fmla="*/ 319 w 337"/>
              <a:gd name="T5" fmla="*/ 315 h 315"/>
              <a:gd name="T6" fmla="*/ 337 w 337"/>
              <a:gd name="T7" fmla="*/ 255 h 315"/>
              <a:gd name="T8" fmla="*/ 287 w 337"/>
              <a:gd name="T9" fmla="*/ 255 h 315"/>
              <a:gd name="T10" fmla="*/ 284 w 337"/>
              <a:gd name="T11" fmla="*/ 123 h 315"/>
              <a:gd name="T12" fmla="*/ 334 w 337"/>
              <a:gd name="T13" fmla="*/ 123 h 315"/>
              <a:gd name="T14" fmla="*/ 314 w 337"/>
              <a:gd name="T15" fmla="*/ 65 h 315"/>
              <a:gd name="T16" fmla="*/ 257 w 337"/>
              <a:gd name="T17" fmla="*/ 17 h 315"/>
              <a:gd name="T18" fmla="*/ 179 w 337"/>
              <a:gd name="T19" fmla="*/ 0 h 315"/>
              <a:gd name="T20" fmla="*/ 85 w 337"/>
              <a:gd name="T21" fmla="*/ 24 h 315"/>
              <a:gd name="T22" fmla="*/ 22 w 337"/>
              <a:gd name="T23" fmla="*/ 96 h 315"/>
              <a:gd name="T24" fmla="*/ 0 w 337"/>
              <a:gd name="T25" fmla="*/ 204 h 315"/>
              <a:gd name="T26" fmla="*/ 14 w 337"/>
              <a:gd name="T27" fmla="*/ 291 h 315"/>
              <a:gd name="T28" fmla="*/ 25 w 337"/>
              <a:gd name="T29" fmla="*/ 315 h 315"/>
              <a:gd name="T30" fmla="*/ 87 w 337"/>
              <a:gd name="T31" fmla="*/ 315 h 315"/>
              <a:gd name="T32" fmla="*/ 52 w 337"/>
              <a:gd name="T33" fmla="*/ 201 h 315"/>
              <a:gd name="T34" fmla="*/ 68 w 337"/>
              <a:gd name="T35" fmla="*/ 117 h 315"/>
              <a:gd name="T36" fmla="*/ 114 w 337"/>
              <a:gd name="T37" fmla="*/ 63 h 315"/>
              <a:gd name="T38" fmla="*/ 180 w 337"/>
              <a:gd name="T39" fmla="*/ 45 h 315"/>
              <a:gd name="T40" fmla="*/ 231 w 337"/>
              <a:gd name="T41" fmla="*/ 56 h 315"/>
              <a:gd name="T42" fmla="*/ 267 w 337"/>
              <a:gd name="T43" fmla="*/ 86 h 315"/>
              <a:gd name="T44" fmla="*/ 284 w 337"/>
              <a:gd name="T45" fmla="*/ 123 h 31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37"/>
              <a:gd name="T70" fmla="*/ 0 h 315"/>
              <a:gd name="T71" fmla="*/ 337 w 337"/>
              <a:gd name="T72" fmla="*/ 315 h 315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37" h="315">
                <a:moveTo>
                  <a:pt x="287" y="255"/>
                </a:moveTo>
                <a:cubicBezTo>
                  <a:pt x="283" y="279"/>
                  <a:pt x="275" y="299"/>
                  <a:pt x="262" y="315"/>
                </a:cubicBezTo>
                <a:cubicBezTo>
                  <a:pt x="319" y="315"/>
                  <a:pt x="319" y="315"/>
                  <a:pt x="319" y="315"/>
                </a:cubicBezTo>
                <a:cubicBezTo>
                  <a:pt x="328" y="298"/>
                  <a:pt x="334" y="278"/>
                  <a:pt x="337" y="255"/>
                </a:cubicBezTo>
                <a:lnTo>
                  <a:pt x="287" y="255"/>
                </a:lnTo>
                <a:close/>
                <a:moveTo>
                  <a:pt x="284" y="123"/>
                </a:moveTo>
                <a:cubicBezTo>
                  <a:pt x="334" y="123"/>
                  <a:pt x="334" y="123"/>
                  <a:pt x="334" y="123"/>
                </a:cubicBezTo>
                <a:cubicBezTo>
                  <a:pt x="331" y="100"/>
                  <a:pt x="324" y="81"/>
                  <a:pt x="314" y="65"/>
                </a:cubicBezTo>
                <a:cubicBezTo>
                  <a:pt x="300" y="44"/>
                  <a:pt x="280" y="27"/>
                  <a:pt x="257" y="17"/>
                </a:cubicBezTo>
                <a:cubicBezTo>
                  <a:pt x="233" y="6"/>
                  <a:pt x="207" y="0"/>
                  <a:pt x="179" y="0"/>
                </a:cubicBezTo>
                <a:cubicBezTo>
                  <a:pt x="143" y="0"/>
                  <a:pt x="112" y="8"/>
                  <a:pt x="85" y="24"/>
                </a:cubicBezTo>
                <a:cubicBezTo>
                  <a:pt x="57" y="40"/>
                  <a:pt x="36" y="64"/>
                  <a:pt x="22" y="96"/>
                </a:cubicBezTo>
                <a:cubicBezTo>
                  <a:pt x="7" y="127"/>
                  <a:pt x="0" y="163"/>
                  <a:pt x="0" y="204"/>
                </a:cubicBezTo>
                <a:cubicBezTo>
                  <a:pt x="0" y="235"/>
                  <a:pt x="5" y="264"/>
                  <a:pt x="14" y="291"/>
                </a:cubicBezTo>
                <a:cubicBezTo>
                  <a:pt x="17" y="299"/>
                  <a:pt x="21" y="307"/>
                  <a:pt x="25" y="315"/>
                </a:cubicBezTo>
                <a:cubicBezTo>
                  <a:pt x="87" y="315"/>
                  <a:pt x="87" y="315"/>
                  <a:pt x="87" y="315"/>
                </a:cubicBezTo>
                <a:cubicBezTo>
                  <a:pt x="64" y="288"/>
                  <a:pt x="52" y="250"/>
                  <a:pt x="52" y="201"/>
                </a:cubicBezTo>
                <a:cubicBezTo>
                  <a:pt x="52" y="168"/>
                  <a:pt x="57" y="140"/>
                  <a:pt x="68" y="117"/>
                </a:cubicBezTo>
                <a:cubicBezTo>
                  <a:pt x="80" y="93"/>
                  <a:pt x="95" y="75"/>
                  <a:pt x="114" y="63"/>
                </a:cubicBezTo>
                <a:cubicBezTo>
                  <a:pt x="133" y="51"/>
                  <a:pt x="155" y="45"/>
                  <a:pt x="180" y="45"/>
                </a:cubicBezTo>
                <a:cubicBezTo>
                  <a:pt x="199" y="45"/>
                  <a:pt x="216" y="49"/>
                  <a:pt x="231" y="56"/>
                </a:cubicBezTo>
                <a:cubicBezTo>
                  <a:pt x="246" y="64"/>
                  <a:pt x="258" y="74"/>
                  <a:pt x="267" y="86"/>
                </a:cubicBezTo>
                <a:cubicBezTo>
                  <a:pt x="274" y="95"/>
                  <a:pt x="280" y="108"/>
                  <a:pt x="284" y="12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14346" name="Line 139"/>
          <p:cNvSpPr>
            <a:spLocks noChangeShapeType="1"/>
          </p:cNvSpPr>
          <p:nvPr/>
        </p:nvSpPr>
        <p:spPr bwMode="auto">
          <a:xfrm flipH="1">
            <a:off x="338138" y="2120900"/>
            <a:ext cx="8693150" cy="0"/>
          </a:xfrm>
          <a:prstGeom prst="line">
            <a:avLst/>
          </a:prstGeom>
          <a:noFill/>
          <a:ln w="28575">
            <a:solidFill>
              <a:srgbClr val="4788C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Ins="36000">
            <a:spAutoFit/>
          </a:bodyPr>
          <a:lstStyle/>
          <a:p>
            <a:endParaRPr lang="en-US" b="1"/>
          </a:p>
        </p:txBody>
      </p:sp>
      <p:grpSp>
        <p:nvGrpSpPr>
          <p:cNvPr id="22" name="Group 123"/>
          <p:cNvGrpSpPr>
            <a:grpSpLocks/>
          </p:cNvGrpSpPr>
          <p:nvPr/>
        </p:nvGrpSpPr>
        <p:grpSpPr bwMode="auto">
          <a:xfrm>
            <a:off x="1979712" y="4293915"/>
            <a:ext cx="6657975" cy="503237"/>
            <a:chOff x="1258" y="1919"/>
            <a:chExt cx="4194" cy="317"/>
          </a:xfrm>
        </p:grpSpPr>
        <p:sp>
          <p:nvSpPr>
            <p:cNvPr id="23" name="Rectangle 60"/>
            <p:cNvSpPr>
              <a:spLocks noChangeArrowheads="1"/>
            </p:cNvSpPr>
            <p:nvPr/>
          </p:nvSpPr>
          <p:spPr bwMode="auto">
            <a:xfrm>
              <a:off x="1338" y="1937"/>
              <a:ext cx="4114" cy="28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6E6E6"/>
                </a:gs>
                <a:gs pos="100000">
                  <a:srgbClr val="D1D1D1"/>
                </a:gs>
              </a:gsLst>
              <a:lin ang="5400000" scaled="1"/>
            </a:gradFill>
            <a:ln w="19050" algn="ctr">
              <a:noFill/>
              <a:round/>
              <a:headEnd/>
              <a:tailEnd/>
            </a:ln>
            <a:effectLst>
              <a:outerShdw dist="17961" dir="18900000" algn="ctr" rotWithShape="0">
                <a:srgbClr val="C0C0C0"/>
              </a:outerShdw>
            </a:effectLst>
          </p:spPr>
          <p:txBody>
            <a:bodyPr lIns="683629" tIns="45696" rIns="91390" bIns="45696" anchor="ctr"/>
            <a:lstStyle/>
            <a:p>
              <a:pPr algn="l">
                <a:defRPr/>
              </a:pPr>
              <a:r>
                <a:rPr lang="en-US" altLang="en-US" sz="1800" b="1" dirty="0">
                  <a:solidFill>
                    <a:srgbClr val="142C44"/>
                  </a:solidFill>
                  <a:latin typeface="Times New Roman" pitchFamily="18" charset="0"/>
                  <a:ea typeface="맑은 고딕" pitchFamily="50" charset="-127"/>
                  <a:cs typeface="Times New Roman" pitchFamily="18" charset="0"/>
                </a:rPr>
                <a:t>Simple syntax language interpreter </a:t>
              </a:r>
              <a:r>
                <a:rPr lang="ko-KR" altLang="en-US" sz="1800" b="1" dirty="0">
                  <a:solidFill>
                    <a:srgbClr val="142C44"/>
                  </a:solidFill>
                  <a:latin typeface="Times New Roman" pitchFamily="18" charset="0"/>
                  <a:ea typeface="맑은 고딕" pitchFamily="50" charset="-127"/>
                  <a:cs typeface="Times New Roman" pitchFamily="18" charset="0"/>
                </a:rPr>
                <a:t>작성</a:t>
              </a:r>
              <a:endParaRPr lang="en-US" altLang="en-US" sz="1800" b="1" dirty="0">
                <a:solidFill>
                  <a:srgbClr val="142C44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endParaRPr>
            </a:p>
          </p:txBody>
        </p:sp>
        <p:sp>
          <p:nvSpPr>
            <p:cNvPr id="24" name="AutoShape 31"/>
            <p:cNvSpPr>
              <a:spLocks noChangeArrowheads="1"/>
            </p:cNvSpPr>
            <p:nvPr/>
          </p:nvSpPr>
          <p:spPr bwMode="auto">
            <a:xfrm>
              <a:off x="1258" y="1919"/>
              <a:ext cx="398" cy="317"/>
            </a:xfrm>
            <a:prstGeom prst="hexagon">
              <a:avLst>
                <a:gd name="adj" fmla="val 31388"/>
                <a:gd name="vf" fmla="val 115470"/>
              </a:avLst>
            </a:prstGeom>
            <a:gradFill rotWithShape="1">
              <a:gsLst>
                <a:gs pos="0">
                  <a:srgbClr val="777777"/>
                </a:gs>
                <a:gs pos="100000">
                  <a:srgbClr val="4B4B4B"/>
                </a:gs>
              </a:gsLst>
              <a:lin ang="2700000" scaled="1"/>
            </a:gradFill>
            <a:ln>
              <a:noFill/>
            </a:ln>
            <a:effectLst>
              <a:prstShdw prst="shdw17" dist="17961" dir="2700000">
                <a:srgbClr val="EAEAEA">
                  <a:alpha val="74998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altLang="ko-KR" sz="2000" b="1" dirty="0">
                  <a:solidFill>
                    <a:srgbClr val="F8F8F8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</p:grpSp>
      <p:grpSp>
        <p:nvGrpSpPr>
          <p:cNvPr id="25" name="Group 122"/>
          <p:cNvGrpSpPr>
            <a:grpSpLocks/>
          </p:cNvGrpSpPr>
          <p:nvPr/>
        </p:nvGrpSpPr>
        <p:grpSpPr bwMode="auto">
          <a:xfrm>
            <a:off x="1979712" y="3678056"/>
            <a:ext cx="6654800" cy="503237"/>
            <a:chOff x="1258" y="1541"/>
            <a:chExt cx="4192" cy="317"/>
          </a:xfrm>
        </p:grpSpPr>
        <p:sp>
          <p:nvSpPr>
            <p:cNvPr id="26" name="Rectangle 63"/>
            <p:cNvSpPr>
              <a:spLocks noChangeArrowheads="1"/>
            </p:cNvSpPr>
            <p:nvPr/>
          </p:nvSpPr>
          <p:spPr bwMode="auto">
            <a:xfrm>
              <a:off x="1338" y="1559"/>
              <a:ext cx="4112" cy="28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6E6E6"/>
                </a:gs>
                <a:gs pos="100000">
                  <a:srgbClr val="D1D1D1"/>
                </a:gs>
              </a:gsLst>
              <a:lin ang="5400000" scaled="1"/>
            </a:gradFill>
            <a:ln w="19050" algn="ctr">
              <a:noFill/>
              <a:round/>
              <a:headEnd/>
              <a:tailEnd/>
            </a:ln>
            <a:effectLst>
              <a:outerShdw dist="17961" dir="18900000" algn="ctr" rotWithShape="0">
                <a:srgbClr val="C0C0C0"/>
              </a:outerShdw>
            </a:effectLst>
          </p:spPr>
          <p:txBody>
            <a:bodyPr lIns="683629" tIns="45696" rIns="91390" bIns="45696" anchor="ctr"/>
            <a:lstStyle/>
            <a:p>
              <a:pPr algn="l">
                <a:defRPr/>
              </a:pPr>
              <a:r>
                <a:rPr lang="en-US" altLang="en-US" sz="1800" b="1" dirty="0">
                  <a:solidFill>
                    <a:srgbClr val="142C44"/>
                  </a:solidFill>
                  <a:latin typeface="Times New Roman" pitchFamily="18" charset="0"/>
                  <a:ea typeface="맑은 고딕" pitchFamily="50" charset="-127"/>
                  <a:cs typeface="Times New Roman" pitchFamily="18" charset="0"/>
                </a:rPr>
                <a:t>Event Loop</a:t>
              </a:r>
              <a:r>
                <a:rPr lang="ko-KR" altLang="en-US" sz="1800" b="1" dirty="0">
                  <a:solidFill>
                    <a:srgbClr val="142C44"/>
                  </a:solidFill>
                  <a:latin typeface="Times New Roman" pitchFamily="18" charset="0"/>
                  <a:ea typeface="맑은 고딕" pitchFamily="50" charset="-127"/>
                  <a:cs typeface="Times New Roman" pitchFamily="18" charset="0"/>
                </a:rPr>
                <a:t>를 이용한 </a:t>
              </a:r>
              <a:r>
                <a:rPr lang="en-US" altLang="en-US" sz="1800" b="1" dirty="0">
                  <a:solidFill>
                    <a:srgbClr val="142C44"/>
                  </a:solidFill>
                  <a:latin typeface="Times New Roman" pitchFamily="18" charset="0"/>
                  <a:ea typeface="맑은 고딕" pitchFamily="50" charset="-127"/>
                  <a:cs typeface="Times New Roman" pitchFamily="18" charset="0"/>
                </a:rPr>
                <a:t>Web Engine </a:t>
              </a:r>
              <a:r>
                <a:rPr lang="ko-KR" altLang="en-US" sz="1800" b="1" dirty="0">
                  <a:solidFill>
                    <a:srgbClr val="142C44"/>
                  </a:solidFill>
                  <a:latin typeface="Times New Roman" pitchFamily="18" charset="0"/>
                  <a:ea typeface="맑은 고딕" pitchFamily="50" charset="-127"/>
                  <a:cs typeface="Times New Roman" pitchFamily="18" charset="0"/>
                </a:rPr>
                <a:t>개발</a:t>
              </a:r>
              <a:endParaRPr lang="en-US" altLang="en-US" sz="1800" b="1" dirty="0">
                <a:solidFill>
                  <a:srgbClr val="142C44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endParaRPr>
            </a:p>
          </p:txBody>
        </p:sp>
        <p:sp>
          <p:nvSpPr>
            <p:cNvPr id="27" name="AutoShape 27"/>
            <p:cNvSpPr>
              <a:spLocks noChangeArrowheads="1"/>
            </p:cNvSpPr>
            <p:nvPr/>
          </p:nvSpPr>
          <p:spPr bwMode="auto">
            <a:xfrm>
              <a:off x="1258" y="1541"/>
              <a:ext cx="398" cy="317"/>
            </a:xfrm>
            <a:prstGeom prst="hexagon">
              <a:avLst>
                <a:gd name="adj" fmla="val 31388"/>
                <a:gd name="vf" fmla="val 115470"/>
              </a:avLst>
            </a:prstGeom>
            <a:gradFill rotWithShape="1">
              <a:gsLst>
                <a:gs pos="0">
                  <a:srgbClr val="777777"/>
                </a:gs>
                <a:gs pos="100000">
                  <a:srgbClr val="4B4B4B"/>
                </a:gs>
              </a:gsLst>
              <a:lin ang="2700000" scaled="1"/>
            </a:gradFill>
            <a:ln>
              <a:noFill/>
            </a:ln>
            <a:effectLst>
              <a:prstShdw prst="shdw17" dist="17961" dir="2700000">
                <a:srgbClr val="EAEAEA">
                  <a:alpha val="74998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altLang="ko-KR" sz="1800" b="1" dirty="0" smtClean="0">
                  <a:solidFill>
                    <a:srgbClr val="F8F8F8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altLang="ko-KR" sz="1800" b="1" dirty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ko-KR" altLang="en-US" dirty="0" smtClean="0">
                <a:solidFill>
                  <a:srgbClr val="142C44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회사 소개</a:t>
            </a:r>
            <a:endParaRPr lang="en-US" altLang="en-US" dirty="0">
              <a:solidFill>
                <a:srgbClr val="142C44"/>
              </a:solidFill>
              <a:latin typeface="Times New Roman" pitchFamily="18" charset="0"/>
              <a:ea typeface="맑은 고딕" pitchFamily="50" charset="-127"/>
              <a:cs typeface="Times New Roman" pitchFamily="18" charset="0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974950"/>
              </p:ext>
            </p:extLst>
          </p:nvPr>
        </p:nvGraphicFramePr>
        <p:xfrm>
          <a:off x="179512" y="900896"/>
          <a:ext cx="8712968" cy="233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67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0662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기업명 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㈜</a:t>
                      </a:r>
                      <a:r>
                        <a:rPr lang="ko-KR" alt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티맥스소프트</a:t>
                      </a:r>
                      <a:endParaRPr lang="en-US" altLang="ko-K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㈜</a:t>
                      </a:r>
                      <a:r>
                        <a:rPr lang="ko-KR" alt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티맥스데이터</a:t>
                      </a:r>
                      <a:endParaRPr lang="en-US" altLang="ko-K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주 개발 </a:t>
                      </a:r>
                      <a:r>
                        <a:rPr lang="en-US" altLang="ko-KR" sz="1600" dirty="0" smtClean="0"/>
                        <a:t>SW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티맥스소프트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미들웨어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(JEUS)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티맥스데이터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RDBMS(</a:t>
                      </a:r>
                      <a:r>
                        <a:rPr lang="ko-KR" alt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티베로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ko-KR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/>
                        <a:t>직원수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800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명</a:t>
                      </a:r>
                      <a:endParaRPr lang="ko-KR" alt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홈페이지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http://www.tmax.co.kr</a:t>
                      </a:r>
                      <a:endParaRPr lang="ko-KR" altLang="ko-KR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회사위치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성남시 분당구 정자일로 </a:t>
                      </a:r>
                      <a:r>
                        <a:rPr lang="en-US" altLang="ko-KR" sz="1600" dirty="0" smtClean="0"/>
                        <a:t>45 </a:t>
                      </a:r>
                      <a:r>
                        <a:rPr lang="ko-KR" altLang="en-US" sz="1600" smtClean="0"/>
                        <a:t>티맥스타워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975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>
                <a:solidFill>
                  <a:srgbClr val="142C44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Heuristic</a:t>
            </a:r>
            <a:r>
              <a:rPr lang="ko-KR" altLang="ko-KR" dirty="0" smtClean="0">
                <a:solidFill>
                  <a:srgbClr val="142C44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을 </a:t>
            </a:r>
            <a:r>
              <a:rPr lang="ko-KR" altLang="ko-KR" dirty="0">
                <a:solidFill>
                  <a:srgbClr val="142C44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이용한 </a:t>
            </a:r>
            <a:r>
              <a:rPr lang="ko-KR" altLang="ko-KR" dirty="0" err="1" smtClean="0">
                <a:solidFill>
                  <a:srgbClr val="142C44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스도쿠</a:t>
            </a:r>
            <a:r>
              <a:rPr lang="ko-KR" altLang="ko-KR" dirty="0" smtClean="0">
                <a:solidFill>
                  <a:srgbClr val="142C44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 </a:t>
            </a:r>
            <a:r>
              <a:rPr lang="en-US" altLang="ko-KR" dirty="0">
                <a:solidFill>
                  <a:srgbClr val="142C44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 </a:t>
            </a:r>
            <a:r>
              <a:rPr lang="ko-KR" altLang="en-US" dirty="0">
                <a:solidFill>
                  <a:srgbClr val="142C44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문</a:t>
            </a:r>
            <a:r>
              <a:rPr lang="ko-KR" altLang="ko-KR" dirty="0" smtClean="0">
                <a:solidFill>
                  <a:srgbClr val="142C44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제 </a:t>
            </a:r>
            <a:r>
              <a:rPr lang="ko-KR" altLang="ko-KR" dirty="0">
                <a:solidFill>
                  <a:srgbClr val="142C44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출제 및 풀이기</a:t>
            </a:r>
            <a:endParaRPr lang="en-US" altLang="en-US" dirty="0">
              <a:solidFill>
                <a:srgbClr val="142C44"/>
              </a:solidFill>
              <a:latin typeface="Times New Roman" pitchFamily="18" charset="0"/>
              <a:ea typeface="맑은 고딕" pitchFamily="50" charset="-127"/>
              <a:cs typeface="Times New Roman" pitchFamily="18" charset="0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041258"/>
              </p:ext>
            </p:extLst>
          </p:nvPr>
        </p:nvGraphicFramePr>
        <p:xfrm>
          <a:off x="179512" y="900896"/>
          <a:ext cx="8712968" cy="437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67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0662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주제 명 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Heuristic </a:t>
                      </a:r>
                      <a:r>
                        <a:rPr lang="ko-KR" altLang="ko-K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알고리즘을 이용한 </a:t>
                      </a:r>
                      <a:endParaRPr lang="en-US" altLang="ko-K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ko-KR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 N</a:t>
                      </a:r>
                      <a:r>
                        <a:rPr lang="en-US" altLang="ko-KR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ko-KR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스도쿠</a:t>
                      </a:r>
                      <a:r>
                        <a:rPr lang="ko-KR" altLang="ko-K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(Sudoku) </a:t>
                      </a:r>
                      <a:r>
                        <a:rPr lang="ko-KR" altLang="ko-K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문제 출제 및 풀이기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프로젝트 내용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스도쿠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(Sudoku) :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가로 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칸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세로 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칸 표에 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부터 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까지의 숫자를 채워 넣는 퍼즐</a:t>
                      </a:r>
                      <a:endParaRPr lang="ko-KR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문제 출제 프로그램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기본 </a:t>
                      </a:r>
                      <a:r>
                        <a:rPr lang="ko-KR" alt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스도쿠를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임의의 </a:t>
                      </a:r>
                      <a:r>
                        <a:rPr lang="ko-KR" alt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정</a:t>
                      </a:r>
                      <a:r>
                        <a:rPr lang="ko-KR" altLang="ko-KR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사각</a:t>
                      </a:r>
                      <a:r>
                        <a:rPr lang="ko-KR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행렬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로 확장하여 문제를 출제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문제 해결 프로그램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Heuristic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기법을 사용한 문제 해결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http://sudopedia.enjoysudoku.com/Solving_Technique.html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참조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가능할 경우 분산 처리 방식으로 구현</a:t>
                      </a:r>
                      <a:endParaRPr lang="ko-KR" altLang="ko-KR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필요 지식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수도쿠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룰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Language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무관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권장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분산 컴퓨팅에 대한 이해</a:t>
                      </a:r>
                      <a:endParaRPr lang="ko-KR" alt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교육 및 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r>
                        <a:rPr lang="ko-KR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훈련 효과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컴퓨터 알고리즘에 대한 심도 깊은 이해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CPU </a:t>
                      </a:r>
                      <a:r>
                        <a:rPr lang="ko-KR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및 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Memory </a:t>
                      </a:r>
                      <a:r>
                        <a:rPr lang="ko-KR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등 컴퓨터 아키텍처에 대한 지식 습득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분산 컴퓨팅 기법에 대한 이해</a:t>
                      </a:r>
                      <a:endParaRPr lang="ko-KR" altLang="ko-KR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개발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ko-KR" altLang="en-US" sz="1600" baseline="0" dirty="0" smtClean="0"/>
                        <a:t>기간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3 </a:t>
                      </a:r>
                      <a:r>
                        <a:rPr lang="ko-KR" altLang="en-US" sz="1600" dirty="0" smtClean="0"/>
                        <a:t>개월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개발 인원</a:t>
                      </a:r>
                      <a:endParaRPr lang="en-US" altLang="ko-K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3 </a:t>
                      </a:r>
                      <a:r>
                        <a:rPr lang="ko-KR" altLang="en-US" sz="1600" dirty="0" smtClean="0"/>
                        <a:t>명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78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ko-KR" dirty="0" err="1">
                <a:solidFill>
                  <a:srgbClr val="142C44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스도쿠</a:t>
            </a:r>
            <a:r>
              <a:rPr lang="ko-KR" altLang="ko-KR" dirty="0">
                <a:solidFill>
                  <a:srgbClr val="142C44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 </a:t>
            </a:r>
            <a:r>
              <a:rPr lang="en-US" altLang="ko-KR" dirty="0">
                <a:solidFill>
                  <a:srgbClr val="142C44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 </a:t>
            </a:r>
            <a:r>
              <a:rPr lang="ko-KR" altLang="en-US" dirty="0">
                <a:solidFill>
                  <a:srgbClr val="142C44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문</a:t>
            </a:r>
            <a:r>
              <a:rPr lang="ko-KR" altLang="ko-KR" dirty="0">
                <a:solidFill>
                  <a:srgbClr val="142C44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제 출제 및 풀이기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smtClean="0">
                <a:latin typeface="Times New Roman" pitchFamily="18" charset="0"/>
                <a:cs typeface="Times New Roman" pitchFamily="18" charset="0"/>
              </a:rPr>
              <a:t>© 2016 TmaxSoft Co., Ltd. All Rights Reserved.</a:t>
            </a:r>
            <a:endParaRPr lang="en-US" altLang="ko-K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89" name="Picture 165"/>
          <p:cNvPicPr>
            <a:picLocks noChangeAspect="1" noChangeArrowheads="1"/>
          </p:cNvPicPr>
          <p:nvPr/>
        </p:nvPicPr>
        <p:blipFill>
          <a:blip r:embed="rId16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36" y="1340768"/>
            <a:ext cx="2861717" cy="2876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0" name="Picture 166"/>
          <p:cNvPicPr>
            <a:picLocks noChangeAspect="1" noChangeArrowheads="1"/>
          </p:cNvPicPr>
          <p:nvPr/>
        </p:nvPicPr>
        <p:blipFill>
          <a:blip r:embed="rId16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340768"/>
            <a:ext cx="2964954" cy="2891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직사각형 7"/>
          <p:cNvSpPr/>
          <p:nvPr/>
        </p:nvSpPr>
        <p:spPr bwMode="auto">
          <a:xfrm>
            <a:off x="827584" y="4365104"/>
            <a:ext cx="2448272" cy="36004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3600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</a:rPr>
              <a:t>출처 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www.websdoku.com</a:t>
            </a:r>
            <a:endParaRPr kumimoji="1" lang="ko-KR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오른쪽 화살표 8"/>
          <p:cNvSpPr/>
          <p:nvPr/>
        </p:nvSpPr>
        <p:spPr bwMode="auto">
          <a:xfrm>
            <a:off x="3851920" y="2708920"/>
            <a:ext cx="360040" cy="288032"/>
          </a:xfrm>
          <a:prstGeom prst="rightArrow">
            <a:avLst/>
          </a:prstGeom>
          <a:solidFill>
            <a:schemeClr val="tx2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3600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0" name="직사각형 169"/>
          <p:cNvSpPr/>
          <p:nvPr/>
        </p:nvSpPr>
        <p:spPr bwMode="auto">
          <a:xfrm>
            <a:off x="827584" y="5085184"/>
            <a:ext cx="2448272" cy="36004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3600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</a:rPr>
              <a:t>문제 풀이기 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</a:rPr>
              <a:t>: 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</a:rPr>
              <a:t>분산 처리</a:t>
            </a:r>
            <a:r>
              <a:rPr kumimoji="1" lang="ko-KR" alt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</a:rPr>
              <a:t> 및 </a:t>
            </a:r>
            <a:r>
              <a:rPr kumimoji="1" lang="ko-KR" altLang="en-US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</a:rPr>
              <a:t>휴리스틱을</a:t>
            </a:r>
            <a:r>
              <a:rPr kumimoji="1" lang="ko-KR" alt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</a:rPr>
              <a:t> 이용한 문제 풀이</a:t>
            </a:r>
            <a:endParaRPr kumimoji="1" lang="en-US" altLang="ko-KR" sz="1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맑은 고딕" pitchFamily="50" charset="-127"/>
              <a:ea typeface="맑은 고딕" pitchFamily="50" charset="-127"/>
            </a:endParaRP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baseline="0" dirty="0" smtClean="0">
                <a:latin typeface="맑은 고딕" pitchFamily="50" charset="-127"/>
                <a:ea typeface="맑은 고딕" pitchFamily="50" charset="-127"/>
              </a:rPr>
              <a:t> ※ </a:t>
            </a:r>
            <a:r>
              <a:rPr lang="ko-KR" altLang="en-US" baseline="0" dirty="0" smtClean="0">
                <a:latin typeface="맑은 고딕" pitchFamily="50" charset="-127"/>
                <a:ea typeface="맑은 고딕" pitchFamily="50" charset="-127"/>
              </a:rPr>
              <a:t>분산 처리시 </a:t>
            </a:r>
            <a:r>
              <a:rPr lang="en-US" altLang="ko-KR" baseline="0" dirty="0" smtClean="0">
                <a:latin typeface="맑은 고딕" pitchFamily="50" charset="-127"/>
                <a:ea typeface="맑은 고딕" pitchFamily="50" charset="-127"/>
              </a:rPr>
              <a:t>Job</a:t>
            </a:r>
            <a:r>
              <a:rPr lang="ko-KR" altLang="en-US" baseline="0" dirty="0" smtClean="0">
                <a:latin typeface="맑은 고딕" pitchFamily="50" charset="-127"/>
                <a:ea typeface="맑은 고딕" pitchFamily="50" charset="-127"/>
              </a:rPr>
              <a:t>을 할당하는 방법이 중요함</a:t>
            </a:r>
            <a:endParaRPr kumimoji="1" lang="ko-KR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1" name="직사각형 170"/>
          <p:cNvSpPr/>
          <p:nvPr/>
        </p:nvSpPr>
        <p:spPr bwMode="auto">
          <a:xfrm>
            <a:off x="827584" y="4716363"/>
            <a:ext cx="2448272" cy="36004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3600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</a:rPr>
              <a:t>문제 출제기 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</a:rPr>
              <a:t>: 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</a:rPr>
              <a:t>하나의 솔루션만을 가지는 </a:t>
            </a:r>
            <a:r>
              <a:rPr kumimoji="1" lang="ko-KR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</a:rPr>
              <a:t>유니크한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</a:rPr>
              <a:t> 문제를 출제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999" name="DefaultOcx" r:id="rId2" imgW="343080" imgH="228600"/>
        </mc:Choice>
        <mc:Fallback>
          <p:control name="DefaultOcx" r:id="rId2" imgW="343080" imgH="228600">
            <p:pic>
              <p:nvPicPr>
                <p:cNvPr id="3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00" name="HTMLText1" r:id="rId3" imgW="343080" imgH="228600"/>
        </mc:Choice>
        <mc:Fallback>
          <p:control name="HTMLText1" r:id="rId3" imgW="343080" imgH="228600">
            <p:pic>
              <p:nvPicPr>
                <p:cNvPr id="5" name="HTMLText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01" name="HTMLText2" r:id="rId4" imgW="343080" imgH="228600"/>
        </mc:Choice>
        <mc:Fallback>
          <p:control name="HTMLText2" r:id="rId4" imgW="343080" imgH="228600">
            <p:pic>
              <p:nvPicPr>
                <p:cNvPr id="6" name="HTMLText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02" name="HTMLText3" r:id="rId5" imgW="343080" imgH="228600"/>
        </mc:Choice>
        <mc:Fallback>
          <p:control name="HTMLText3" r:id="rId5" imgW="343080" imgH="228600">
            <p:pic>
              <p:nvPicPr>
                <p:cNvPr id="7" name="HTMLText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03" name="HTMLText4" r:id="rId6" imgW="343080" imgH="228600"/>
        </mc:Choice>
        <mc:Fallback>
          <p:control name="HTMLText4" r:id="rId6" imgW="343080" imgH="228600">
            <p:pic>
              <p:nvPicPr>
                <p:cNvPr id="10" name="HTMLText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04" name="HTMLText5" r:id="rId7" imgW="343080" imgH="228600"/>
        </mc:Choice>
        <mc:Fallback>
          <p:control name="HTMLText5" r:id="rId7" imgW="343080" imgH="228600">
            <p:pic>
              <p:nvPicPr>
                <p:cNvPr id="11" name="HTMLText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05" name="HTMLText6" r:id="rId8" imgW="343080" imgH="228600"/>
        </mc:Choice>
        <mc:Fallback>
          <p:control name="HTMLText6" r:id="rId8" imgW="343080" imgH="228600">
            <p:pic>
              <p:nvPicPr>
                <p:cNvPr id="12" name="HTMLText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06" name="HTMLText7" r:id="rId9" imgW="343080" imgH="228600"/>
        </mc:Choice>
        <mc:Fallback>
          <p:control name="HTMLText7" r:id="rId9" imgW="343080" imgH="228600">
            <p:pic>
              <p:nvPicPr>
                <p:cNvPr id="13" name="HTMLText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07" name="HTMLText8" r:id="rId10" imgW="343080" imgH="228600"/>
        </mc:Choice>
        <mc:Fallback>
          <p:control name="HTMLText8" r:id="rId10" imgW="343080" imgH="228600">
            <p:pic>
              <p:nvPicPr>
                <p:cNvPr id="14" name="HTMLText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8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08" name="HTMLText9" r:id="rId11" imgW="343080" imgH="228600"/>
        </mc:Choice>
        <mc:Fallback>
          <p:control name="HTMLText9" r:id="rId11" imgW="343080" imgH="228600">
            <p:pic>
              <p:nvPicPr>
                <p:cNvPr id="15" name="HTMLText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09" name="HTMLText10" r:id="rId12" imgW="343080" imgH="228600"/>
        </mc:Choice>
        <mc:Fallback>
          <p:control name="HTMLText10" r:id="rId12" imgW="343080" imgH="228600">
            <p:pic>
              <p:nvPicPr>
                <p:cNvPr id="16" name="HTMLText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9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10" name="HTMLText11" r:id="rId13" imgW="343080" imgH="228600"/>
        </mc:Choice>
        <mc:Fallback>
          <p:control name="HTMLText11" r:id="rId13" imgW="343080" imgH="228600">
            <p:pic>
              <p:nvPicPr>
                <p:cNvPr id="17" name="HTMLText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0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11" name="HTMLText12" r:id="rId14" imgW="343080" imgH="228600"/>
        </mc:Choice>
        <mc:Fallback>
          <p:control name="HTMLText12" r:id="rId14" imgW="343080" imgH="228600">
            <p:pic>
              <p:nvPicPr>
                <p:cNvPr id="18" name="HTMLText1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1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12" name="HTMLText13" r:id="rId15" imgW="343080" imgH="228600"/>
        </mc:Choice>
        <mc:Fallback>
          <p:control name="HTMLText13" r:id="rId15" imgW="343080" imgH="228600">
            <p:pic>
              <p:nvPicPr>
                <p:cNvPr id="19" name="HTMLText1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2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13" name="HTMLText14" r:id="rId16" imgW="343080" imgH="228600"/>
        </mc:Choice>
        <mc:Fallback>
          <p:control name="HTMLText14" r:id="rId16" imgW="343080" imgH="228600">
            <p:pic>
              <p:nvPicPr>
                <p:cNvPr id="20" name="HTMLText1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14" name="HTMLText15" r:id="rId17" imgW="343080" imgH="228600"/>
        </mc:Choice>
        <mc:Fallback>
          <p:control name="HTMLText15" r:id="rId17" imgW="343080" imgH="228600">
            <p:pic>
              <p:nvPicPr>
                <p:cNvPr id="21" name="HTMLText1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15" name="HTMLText16" r:id="rId18" imgW="343080" imgH="228600"/>
        </mc:Choice>
        <mc:Fallback>
          <p:control name="HTMLText16" r:id="rId18" imgW="343080" imgH="228600">
            <p:pic>
              <p:nvPicPr>
                <p:cNvPr id="22" name="HTMLText1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3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16" name="HTMLText17" r:id="rId19" imgW="343080" imgH="228600"/>
        </mc:Choice>
        <mc:Fallback>
          <p:control name="HTMLText17" r:id="rId19" imgW="343080" imgH="228600">
            <p:pic>
              <p:nvPicPr>
                <p:cNvPr id="23" name="HTMLText1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4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17" name="HTMLText18" r:id="rId20" imgW="343080" imgH="228600"/>
        </mc:Choice>
        <mc:Fallback>
          <p:control name="HTMLText18" r:id="rId20" imgW="343080" imgH="228600">
            <p:pic>
              <p:nvPicPr>
                <p:cNvPr id="24" name="HTMLText1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18" name="HTMLText19" r:id="rId21" imgW="343080" imgH="228600"/>
        </mc:Choice>
        <mc:Fallback>
          <p:control name="HTMLText19" r:id="rId21" imgW="343080" imgH="228600">
            <p:pic>
              <p:nvPicPr>
                <p:cNvPr id="25" name="HTMLText1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5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19" name="HTMLText20" r:id="rId22" imgW="343080" imgH="228600"/>
        </mc:Choice>
        <mc:Fallback>
          <p:control name="HTMLText20" r:id="rId22" imgW="343080" imgH="228600">
            <p:pic>
              <p:nvPicPr>
                <p:cNvPr id="26" name="HTMLText2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20" name="HTMLText21" r:id="rId23" imgW="343080" imgH="228600"/>
        </mc:Choice>
        <mc:Fallback>
          <p:control name="HTMLText21" r:id="rId23" imgW="343080" imgH="228600">
            <p:pic>
              <p:nvPicPr>
                <p:cNvPr id="27" name="HTMLText2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21" name="HTMLText22" r:id="rId24" imgW="343080" imgH="228600"/>
        </mc:Choice>
        <mc:Fallback>
          <p:control name="HTMLText22" r:id="rId24" imgW="343080" imgH="228600">
            <p:pic>
              <p:nvPicPr>
                <p:cNvPr id="28" name="HTMLText2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22" name="HTMLText23" r:id="rId25" imgW="343080" imgH="228600"/>
        </mc:Choice>
        <mc:Fallback>
          <p:control name="HTMLText23" r:id="rId25" imgW="343080" imgH="228600">
            <p:pic>
              <p:nvPicPr>
                <p:cNvPr id="29" name="HTMLText2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23" name="HTMLText24" r:id="rId26" imgW="343080" imgH="228600"/>
        </mc:Choice>
        <mc:Fallback>
          <p:control name="HTMLText24" r:id="rId26" imgW="343080" imgH="228600">
            <p:pic>
              <p:nvPicPr>
                <p:cNvPr id="30" name="HTMLText2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24" name="HTMLText25" r:id="rId27" imgW="343080" imgH="228600"/>
        </mc:Choice>
        <mc:Fallback>
          <p:control name="HTMLText25" r:id="rId27" imgW="343080" imgH="228600">
            <p:pic>
              <p:nvPicPr>
                <p:cNvPr id="31" name="HTMLText2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6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25" name="HTMLText26" r:id="rId28" imgW="343080" imgH="228600"/>
        </mc:Choice>
        <mc:Fallback>
          <p:control name="HTMLText26" r:id="rId28" imgW="343080" imgH="228600">
            <p:pic>
              <p:nvPicPr>
                <p:cNvPr id="32" name="HTMLText2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26" name="HTMLText27" r:id="rId29" imgW="343080" imgH="228600"/>
        </mc:Choice>
        <mc:Fallback>
          <p:control name="HTMLText27" r:id="rId29" imgW="343080" imgH="228600">
            <p:pic>
              <p:nvPicPr>
                <p:cNvPr id="33" name="HTMLText2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27" name="HTMLText28" r:id="rId30" imgW="343080" imgH="228600"/>
        </mc:Choice>
        <mc:Fallback>
          <p:control name="HTMLText28" r:id="rId30" imgW="343080" imgH="228600">
            <p:pic>
              <p:nvPicPr>
                <p:cNvPr id="34" name="HTMLText2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28" name="HTMLText29" r:id="rId31" imgW="343080" imgH="228600"/>
        </mc:Choice>
        <mc:Fallback>
          <p:control name="HTMLText29" r:id="rId31" imgW="343080" imgH="228600">
            <p:pic>
              <p:nvPicPr>
                <p:cNvPr id="35" name="HTMLText2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29" name="HTMLText30" r:id="rId32" imgW="343080" imgH="228600"/>
        </mc:Choice>
        <mc:Fallback>
          <p:control name="HTMLText30" r:id="rId32" imgW="343080" imgH="228600">
            <p:pic>
              <p:nvPicPr>
                <p:cNvPr id="36" name="HTMLText3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30" name="HTMLText31" r:id="rId33" imgW="343080" imgH="228600"/>
        </mc:Choice>
        <mc:Fallback>
          <p:control name="HTMLText31" r:id="rId33" imgW="343080" imgH="228600">
            <p:pic>
              <p:nvPicPr>
                <p:cNvPr id="37" name="HTMLText3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31" name="HTMLText32" r:id="rId34" imgW="343080" imgH="228600"/>
        </mc:Choice>
        <mc:Fallback>
          <p:control name="HTMLText32" r:id="rId34" imgW="343080" imgH="228600">
            <p:pic>
              <p:nvPicPr>
                <p:cNvPr id="38" name="HTMLText3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32" name="HTMLText33" r:id="rId35" imgW="343080" imgH="228600"/>
        </mc:Choice>
        <mc:Fallback>
          <p:control name="HTMLText33" r:id="rId35" imgW="343080" imgH="228600">
            <p:pic>
              <p:nvPicPr>
                <p:cNvPr id="39" name="HTMLText3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33" name="HTMLText34" r:id="rId36" imgW="343080" imgH="228600"/>
        </mc:Choice>
        <mc:Fallback>
          <p:control name="HTMLText34" r:id="rId36" imgW="343080" imgH="228600">
            <p:pic>
              <p:nvPicPr>
                <p:cNvPr id="40" name="HTMLText3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34" name="HTMLText35" r:id="rId37" imgW="343080" imgH="228600"/>
        </mc:Choice>
        <mc:Fallback>
          <p:control name="HTMLText35" r:id="rId37" imgW="343080" imgH="228600">
            <p:pic>
              <p:nvPicPr>
                <p:cNvPr id="41" name="HTMLText3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8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35" name="HTMLText36" r:id="rId38" imgW="343080" imgH="228600"/>
        </mc:Choice>
        <mc:Fallback>
          <p:control name="HTMLText36" r:id="rId38" imgW="343080" imgH="228600">
            <p:pic>
              <p:nvPicPr>
                <p:cNvPr id="42" name="HTMLText3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36" name="HTMLText37" r:id="rId39" imgW="343080" imgH="228600"/>
        </mc:Choice>
        <mc:Fallback>
          <p:control name="HTMLText37" r:id="rId39" imgW="343080" imgH="228600">
            <p:pic>
              <p:nvPicPr>
                <p:cNvPr id="43" name="HTMLText3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37" name="HTMLText38" r:id="rId40" imgW="343080" imgH="228600"/>
        </mc:Choice>
        <mc:Fallback>
          <p:control name="HTMLText38" r:id="rId40" imgW="343080" imgH="228600">
            <p:pic>
              <p:nvPicPr>
                <p:cNvPr id="44" name="HTMLText3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38" name="HTMLText39" r:id="rId41" imgW="343080" imgH="228600"/>
        </mc:Choice>
        <mc:Fallback>
          <p:control name="HTMLText39" r:id="rId41" imgW="343080" imgH="228600">
            <p:pic>
              <p:nvPicPr>
                <p:cNvPr id="45" name="HTMLText3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9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39" name="HTMLText40" r:id="rId42" imgW="343080" imgH="228600"/>
        </mc:Choice>
        <mc:Fallback>
          <p:control name="HTMLText40" r:id="rId42" imgW="343080" imgH="228600">
            <p:pic>
              <p:nvPicPr>
                <p:cNvPr id="46" name="HTMLText4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0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40" name="HTMLText41" r:id="rId43" imgW="343080" imgH="228600"/>
        </mc:Choice>
        <mc:Fallback>
          <p:control name="HTMLText41" r:id="rId43" imgW="343080" imgH="228600">
            <p:pic>
              <p:nvPicPr>
                <p:cNvPr id="47" name="HTMLText4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1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41" name="HTMLText42" r:id="rId44" imgW="343080" imgH="228600"/>
        </mc:Choice>
        <mc:Fallback>
          <p:control name="HTMLText42" r:id="rId44" imgW="343080" imgH="228600">
            <p:pic>
              <p:nvPicPr>
                <p:cNvPr id="48" name="HTMLText4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42" name="HTMLText43" r:id="rId45" imgW="343080" imgH="228600"/>
        </mc:Choice>
        <mc:Fallback>
          <p:control name="HTMLText43" r:id="rId45" imgW="343080" imgH="228600">
            <p:pic>
              <p:nvPicPr>
                <p:cNvPr id="49" name="HTMLText4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43" name="HTMLText44" r:id="rId46" imgW="343080" imgH="228600"/>
        </mc:Choice>
        <mc:Fallback>
          <p:control name="HTMLText44" r:id="rId46" imgW="343080" imgH="228600">
            <p:pic>
              <p:nvPicPr>
                <p:cNvPr id="50" name="HTMLText4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44" name="HTMLText45" r:id="rId47" imgW="343080" imgH="228600"/>
        </mc:Choice>
        <mc:Fallback>
          <p:control name="HTMLText45" r:id="rId47" imgW="343080" imgH="228600">
            <p:pic>
              <p:nvPicPr>
                <p:cNvPr id="51" name="HTMLText4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2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45" name="HTMLText46" r:id="rId48" imgW="343080" imgH="228600"/>
        </mc:Choice>
        <mc:Fallback>
          <p:control name="HTMLText46" r:id="rId48" imgW="343080" imgH="228600">
            <p:pic>
              <p:nvPicPr>
                <p:cNvPr id="52" name="HTMLText4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46" name="HTMLText47" r:id="rId49" imgW="343080" imgH="228600"/>
        </mc:Choice>
        <mc:Fallback>
          <p:control name="HTMLText47" r:id="rId49" imgW="343080" imgH="228600">
            <p:pic>
              <p:nvPicPr>
                <p:cNvPr id="53" name="HTMLText4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47" name="HTMLText48" r:id="rId50" imgW="343080" imgH="228600"/>
        </mc:Choice>
        <mc:Fallback>
          <p:control name="HTMLText48" r:id="rId50" imgW="343080" imgH="228600">
            <p:pic>
              <p:nvPicPr>
                <p:cNvPr id="54" name="HTMLText4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48" name="HTMLText49" r:id="rId51" imgW="343080" imgH="228600"/>
        </mc:Choice>
        <mc:Fallback>
          <p:control name="HTMLText49" r:id="rId51" imgW="343080" imgH="228600">
            <p:pic>
              <p:nvPicPr>
                <p:cNvPr id="55" name="HTMLText4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49" name="HTMLText50" r:id="rId52" imgW="343080" imgH="228600"/>
        </mc:Choice>
        <mc:Fallback>
          <p:control name="HTMLText50" r:id="rId52" imgW="343080" imgH="228600">
            <p:pic>
              <p:nvPicPr>
                <p:cNvPr id="56" name="HTMLText5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3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0" name="HTMLText51" r:id="rId53" imgW="343080" imgH="228600"/>
        </mc:Choice>
        <mc:Fallback>
          <p:control name="HTMLText51" r:id="rId53" imgW="343080" imgH="228600">
            <p:pic>
              <p:nvPicPr>
                <p:cNvPr id="57" name="HTMLText5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1" name="HTMLText52" r:id="rId54" imgW="343080" imgH="228600"/>
        </mc:Choice>
        <mc:Fallback>
          <p:control name="HTMLText52" r:id="rId54" imgW="343080" imgH="228600">
            <p:pic>
              <p:nvPicPr>
                <p:cNvPr id="58" name="HTMLText5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2" name="HTMLText53" r:id="rId55" imgW="343080" imgH="228600"/>
        </mc:Choice>
        <mc:Fallback>
          <p:control name="HTMLText53" r:id="rId55" imgW="343080" imgH="228600">
            <p:pic>
              <p:nvPicPr>
                <p:cNvPr id="59" name="HTMLText5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3" name="HTMLText54" r:id="rId56" imgW="343080" imgH="228600"/>
        </mc:Choice>
        <mc:Fallback>
          <p:control name="HTMLText54" r:id="rId56" imgW="343080" imgH="228600">
            <p:pic>
              <p:nvPicPr>
                <p:cNvPr id="60" name="HTMLText5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4" name="HTMLText55" r:id="rId57" imgW="343080" imgH="228600"/>
        </mc:Choice>
        <mc:Fallback>
          <p:control name="HTMLText55" r:id="rId57" imgW="343080" imgH="228600">
            <p:pic>
              <p:nvPicPr>
                <p:cNvPr id="61" name="HTMLText5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4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5" name="HTMLText56" r:id="rId58" imgW="343080" imgH="228600"/>
        </mc:Choice>
        <mc:Fallback>
          <p:control name="HTMLText56" r:id="rId58" imgW="343080" imgH="228600">
            <p:pic>
              <p:nvPicPr>
                <p:cNvPr id="62" name="HTMLText5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6" name="HTMLText57" r:id="rId59" imgW="343080" imgH="228600"/>
        </mc:Choice>
        <mc:Fallback>
          <p:control name="HTMLText57" r:id="rId59" imgW="343080" imgH="228600">
            <p:pic>
              <p:nvPicPr>
                <p:cNvPr id="63" name="HTMLText5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7" name="HTMLText58" r:id="rId60" imgW="343080" imgH="228600"/>
        </mc:Choice>
        <mc:Fallback>
          <p:control name="HTMLText58" r:id="rId60" imgW="343080" imgH="228600">
            <p:pic>
              <p:nvPicPr>
                <p:cNvPr id="1152" name="HTMLText5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8" name="HTMLText59" r:id="rId61" imgW="343080" imgH="228600"/>
        </mc:Choice>
        <mc:Fallback>
          <p:control name="HTMLText59" r:id="rId61" imgW="343080" imgH="228600">
            <p:pic>
              <p:nvPicPr>
                <p:cNvPr id="1153" name="HTMLText5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9" name="HTMLText60" r:id="rId62" imgW="343080" imgH="228600"/>
        </mc:Choice>
        <mc:Fallback>
          <p:control name="HTMLText60" r:id="rId62" imgW="343080" imgH="228600">
            <p:pic>
              <p:nvPicPr>
                <p:cNvPr id="1154" name="HTMLText6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0" name="HTMLText61" r:id="rId63" imgW="343080" imgH="228600"/>
        </mc:Choice>
        <mc:Fallback>
          <p:control name="HTMLText61" r:id="rId63" imgW="343080" imgH="228600">
            <p:pic>
              <p:nvPicPr>
                <p:cNvPr id="1155" name="HTMLText6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5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1" name="HTMLText62" r:id="rId64" imgW="343080" imgH="228600"/>
        </mc:Choice>
        <mc:Fallback>
          <p:control name="HTMLText62" r:id="rId64" imgW="343080" imgH="228600">
            <p:pic>
              <p:nvPicPr>
                <p:cNvPr id="1156" name="HTMLText6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2" name="HTMLText63" r:id="rId65" imgW="343080" imgH="228600"/>
        </mc:Choice>
        <mc:Fallback>
          <p:control name="HTMLText63" r:id="rId65" imgW="343080" imgH="228600">
            <p:pic>
              <p:nvPicPr>
                <p:cNvPr id="1157" name="HTMLText6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6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3" name="HTMLText64" r:id="rId66" imgW="343080" imgH="228600"/>
        </mc:Choice>
        <mc:Fallback>
          <p:control name="HTMLText64" r:id="rId66" imgW="343080" imgH="228600">
            <p:pic>
              <p:nvPicPr>
                <p:cNvPr id="1158" name="HTMLText6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4" name="HTMLText65" r:id="rId67" imgW="343080" imgH="228600"/>
        </mc:Choice>
        <mc:Fallback>
          <p:control name="HTMLText65" r:id="rId67" imgW="343080" imgH="228600">
            <p:pic>
              <p:nvPicPr>
                <p:cNvPr id="1159" name="HTMLText6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5" name="HTMLText66" r:id="rId68" imgW="343080" imgH="228600"/>
        </mc:Choice>
        <mc:Fallback>
          <p:control name="HTMLText66" r:id="rId68" imgW="343080" imgH="228600">
            <p:pic>
              <p:nvPicPr>
                <p:cNvPr id="1160" name="HTMLText6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6" name="HTMLText67" r:id="rId69" imgW="343080" imgH="228600"/>
        </mc:Choice>
        <mc:Fallback>
          <p:control name="HTMLText67" r:id="rId69" imgW="343080" imgH="228600">
            <p:pic>
              <p:nvPicPr>
                <p:cNvPr id="1161" name="HTMLText6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8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7" name="HTMLText68" r:id="rId70" imgW="343080" imgH="228600"/>
        </mc:Choice>
        <mc:Fallback>
          <p:control name="HTMLText68" r:id="rId70" imgW="343080" imgH="228600">
            <p:pic>
              <p:nvPicPr>
                <p:cNvPr id="1162" name="HTMLText6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9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8" name="HTMLText69" r:id="rId71" imgW="343080" imgH="228600"/>
        </mc:Choice>
        <mc:Fallback>
          <p:control name="HTMLText69" r:id="rId71" imgW="343080" imgH="228600">
            <p:pic>
              <p:nvPicPr>
                <p:cNvPr id="1163" name="HTMLText6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90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9" name="HTMLText70" r:id="rId72" imgW="343080" imgH="228600"/>
        </mc:Choice>
        <mc:Fallback>
          <p:control name="HTMLText70" r:id="rId72" imgW="343080" imgH="228600">
            <p:pic>
              <p:nvPicPr>
                <p:cNvPr id="1164" name="HTMLText7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91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70" name="HTMLText71" r:id="rId73" imgW="343080" imgH="228600"/>
        </mc:Choice>
        <mc:Fallback>
          <p:control name="HTMLText71" r:id="rId73" imgW="343080" imgH="228600">
            <p:pic>
              <p:nvPicPr>
                <p:cNvPr id="1165" name="HTMLText7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71" name="HTMLText72" r:id="rId74" imgW="343080" imgH="228600"/>
        </mc:Choice>
        <mc:Fallback>
          <p:control name="HTMLText72" r:id="rId74" imgW="343080" imgH="228600">
            <p:pic>
              <p:nvPicPr>
                <p:cNvPr id="1166" name="HTMLText7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92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72" name="HTMLText73" r:id="rId75" imgW="343080" imgH="228600"/>
        </mc:Choice>
        <mc:Fallback>
          <p:control name="HTMLText73" r:id="rId75" imgW="343080" imgH="228600">
            <p:pic>
              <p:nvPicPr>
                <p:cNvPr id="1167" name="HTMLText7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73" name="HTMLText74" r:id="rId76" imgW="343080" imgH="228600"/>
        </mc:Choice>
        <mc:Fallback>
          <p:control name="HTMLText74" r:id="rId76" imgW="343080" imgH="228600">
            <p:pic>
              <p:nvPicPr>
                <p:cNvPr id="1168" name="HTMLText7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74" name="HTMLText75" r:id="rId77" imgW="343080" imgH="228600"/>
        </mc:Choice>
        <mc:Fallback>
          <p:control name="HTMLText75" r:id="rId77" imgW="343080" imgH="228600">
            <p:pic>
              <p:nvPicPr>
                <p:cNvPr id="1169" name="HTMLText7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75" name="HTMLText76" r:id="rId78" imgW="343080" imgH="228600"/>
        </mc:Choice>
        <mc:Fallback>
          <p:control name="HTMLText76" r:id="rId78" imgW="343080" imgH="228600">
            <p:pic>
              <p:nvPicPr>
                <p:cNvPr id="1170" name="HTMLText7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76" name="HTMLText77" r:id="rId79" imgW="343080" imgH="228600"/>
        </mc:Choice>
        <mc:Fallback>
          <p:control name="HTMLText77" r:id="rId79" imgW="343080" imgH="228600">
            <p:pic>
              <p:nvPicPr>
                <p:cNvPr id="1171" name="HTMLText7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77" name="HTMLText78" r:id="rId80" imgW="343080" imgH="228600"/>
        </mc:Choice>
        <mc:Fallback>
          <p:control name="HTMLText78" r:id="rId80" imgW="343080" imgH="228600">
            <p:pic>
              <p:nvPicPr>
                <p:cNvPr id="1172" name="HTMLText7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78" name="HTMLText79" r:id="rId81" imgW="343080" imgH="228600"/>
        </mc:Choice>
        <mc:Fallback>
          <p:control name="HTMLText79" r:id="rId81" imgW="343080" imgH="228600">
            <p:pic>
              <p:nvPicPr>
                <p:cNvPr id="1173" name="HTMLText7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79" name="HTMLText80" r:id="rId82" imgW="343080" imgH="228600"/>
        </mc:Choice>
        <mc:Fallback>
          <p:control name="HTMLText80" r:id="rId82" imgW="343080" imgH="228600">
            <p:pic>
              <p:nvPicPr>
                <p:cNvPr id="1174" name="HTMLText8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80" name="HTMLText81" r:id="rId83" imgW="343080" imgH="228600"/>
        </mc:Choice>
        <mc:Fallback>
          <p:control name="HTMLText81" r:id="rId83" imgW="343080" imgH="228600">
            <p:pic>
              <p:nvPicPr>
                <p:cNvPr id="1175" name="HTMLText8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81" name="HTMLText82" r:id="rId84" imgW="343080" imgH="228600"/>
        </mc:Choice>
        <mc:Fallback>
          <p:control name="HTMLText82" r:id="rId84" imgW="343080" imgH="228600">
            <p:pic>
              <p:nvPicPr>
                <p:cNvPr id="1176" name="HTMLText8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82" name="HTMLText83" r:id="rId85" imgW="343080" imgH="228600"/>
        </mc:Choice>
        <mc:Fallback>
          <p:control name="HTMLText83" r:id="rId85" imgW="343080" imgH="228600">
            <p:pic>
              <p:nvPicPr>
                <p:cNvPr id="1177" name="HTMLText8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83" name="HTMLText84" r:id="rId86" imgW="343080" imgH="228600"/>
        </mc:Choice>
        <mc:Fallback>
          <p:control name="HTMLText84" r:id="rId86" imgW="343080" imgH="228600">
            <p:pic>
              <p:nvPicPr>
                <p:cNvPr id="1178" name="HTMLText8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84" name="HTMLText85" r:id="rId87" imgW="343080" imgH="228600"/>
        </mc:Choice>
        <mc:Fallback>
          <p:control name="HTMLText85" r:id="rId87" imgW="343080" imgH="228600">
            <p:pic>
              <p:nvPicPr>
                <p:cNvPr id="1179" name="HTMLText8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85" name="HTMLText86" r:id="rId88" imgW="343080" imgH="228600"/>
        </mc:Choice>
        <mc:Fallback>
          <p:control name="HTMLText86" r:id="rId88" imgW="343080" imgH="228600">
            <p:pic>
              <p:nvPicPr>
                <p:cNvPr id="1180" name="HTMLText8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86" name="HTMLText87" r:id="rId89" imgW="343080" imgH="228600"/>
        </mc:Choice>
        <mc:Fallback>
          <p:control name="HTMLText87" r:id="rId89" imgW="343080" imgH="228600">
            <p:pic>
              <p:nvPicPr>
                <p:cNvPr id="1181" name="HTMLText8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87" name="HTMLText88" r:id="rId90" imgW="343080" imgH="228600"/>
        </mc:Choice>
        <mc:Fallback>
          <p:control name="HTMLText88" r:id="rId90" imgW="343080" imgH="228600">
            <p:pic>
              <p:nvPicPr>
                <p:cNvPr id="1182" name="HTMLText8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88" name="HTMLText89" r:id="rId91" imgW="343080" imgH="228600"/>
        </mc:Choice>
        <mc:Fallback>
          <p:control name="HTMLText89" r:id="rId91" imgW="343080" imgH="228600">
            <p:pic>
              <p:nvPicPr>
                <p:cNvPr id="1183" name="HTMLText8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93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89" name="HTMLText90" r:id="rId92" imgW="343080" imgH="228600"/>
        </mc:Choice>
        <mc:Fallback>
          <p:control name="HTMLText90" r:id="rId92" imgW="343080" imgH="228600">
            <p:pic>
              <p:nvPicPr>
                <p:cNvPr id="1184" name="HTMLText9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90" name="HTMLText91" r:id="rId93" imgW="343080" imgH="228600"/>
        </mc:Choice>
        <mc:Fallback>
          <p:control name="HTMLText91" r:id="rId93" imgW="343080" imgH="228600">
            <p:pic>
              <p:nvPicPr>
                <p:cNvPr id="1185" name="HTMLText9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94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91" name="HTMLText92" r:id="rId94" imgW="343080" imgH="228600"/>
        </mc:Choice>
        <mc:Fallback>
          <p:control name="HTMLText92" r:id="rId94" imgW="343080" imgH="228600">
            <p:pic>
              <p:nvPicPr>
                <p:cNvPr id="1186" name="HTMLText9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95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92" name="HTMLText93" r:id="rId95" imgW="343080" imgH="228600"/>
        </mc:Choice>
        <mc:Fallback>
          <p:control name="HTMLText93" r:id="rId95" imgW="343080" imgH="228600">
            <p:pic>
              <p:nvPicPr>
                <p:cNvPr id="1187" name="HTMLText9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96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93" name="HTMLText94" r:id="rId96" imgW="343080" imgH="228600"/>
        </mc:Choice>
        <mc:Fallback>
          <p:control name="HTMLText94" r:id="rId96" imgW="343080" imgH="228600">
            <p:pic>
              <p:nvPicPr>
                <p:cNvPr id="1188" name="HTMLText9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9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94" name="HTMLText95" r:id="rId97" imgW="343080" imgH="228600"/>
        </mc:Choice>
        <mc:Fallback>
          <p:control name="HTMLText95" r:id="rId97" imgW="343080" imgH="228600">
            <p:pic>
              <p:nvPicPr>
                <p:cNvPr id="1191" name="HTMLText9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95" name="HTMLText96" r:id="rId98" imgW="343080" imgH="228600"/>
        </mc:Choice>
        <mc:Fallback>
          <p:control name="HTMLText96" r:id="rId98" imgW="343080" imgH="228600">
            <p:pic>
              <p:nvPicPr>
                <p:cNvPr id="1192" name="HTMLText9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96" name="HTMLText97" r:id="rId99" imgW="343080" imgH="228600"/>
        </mc:Choice>
        <mc:Fallback>
          <p:control name="HTMLText97" r:id="rId99" imgW="343080" imgH="228600">
            <p:pic>
              <p:nvPicPr>
                <p:cNvPr id="1193" name="HTMLText9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98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97" name="HTMLText98" r:id="rId100" imgW="343080" imgH="228600"/>
        </mc:Choice>
        <mc:Fallback>
          <p:control name="HTMLText98" r:id="rId100" imgW="343080" imgH="228600">
            <p:pic>
              <p:nvPicPr>
                <p:cNvPr id="1194" name="HTMLText9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99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98" name="HTMLText99" r:id="rId101" imgW="343080" imgH="228600"/>
        </mc:Choice>
        <mc:Fallback>
          <p:control name="HTMLText99" r:id="rId101" imgW="343080" imgH="228600">
            <p:pic>
              <p:nvPicPr>
                <p:cNvPr id="1195" name="HTMLText9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99" name="HTMLText100" r:id="rId102" imgW="343080" imgH="228600"/>
        </mc:Choice>
        <mc:Fallback>
          <p:control name="HTMLText100" r:id="rId102" imgW="343080" imgH="228600">
            <p:pic>
              <p:nvPicPr>
                <p:cNvPr id="1196" name="HTMLText10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00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00" name="HTMLText101" r:id="rId103" imgW="343080" imgH="228600"/>
        </mc:Choice>
        <mc:Fallback>
          <p:control name="HTMLText101" r:id="rId103" imgW="343080" imgH="228600">
            <p:pic>
              <p:nvPicPr>
                <p:cNvPr id="1197" name="HTMLText10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01" name="HTMLText102" r:id="rId104" imgW="343080" imgH="228600"/>
        </mc:Choice>
        <mc:Fallback>
          <p:control name="HTMLText102" r:id="rId104" imgW="343080" imgH="228600">
            <p:pic>
              <p:nvPicPr>
                <p:cNvPr id="1198" name="HTMLText10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02" name="HTMLText103" r:id="rId105" imgW="343080" imgH="228600"/>
        </mc:Choice>
        <mc:Fallback>
          <p:control name="HTMLText103" r:id="rId105" imgW="343080" imgH="228600">
            <p:pic>
              <p:nvPicPr>
                <p:cNvPr id="1199" name="HTMLText10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03" name="HTMLText104" r:id="rId106" imgW="343080" imgH="228600"/>
        </mc:Choice>
        <mc:Fallback>
          <p:control name="HTMLText104" r:id="rId106" imgW="343080" imgH="228600">
            <p:pic>
              <p:nvPicPr>
                <p:cNvPr id="1200" name="HTMLText10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04" name="HTMLText105" r:id="rId107" imgW="343080" imgH="228600"/>
        </mc:Choice>
        <mc:Fallback>
          <p:control name="HTMLText105" r:id="rId107" imgW="343080" imgH="228600">
            <p:pic>
              <p:nvPicPr>
                <p:cNvPr id="1201" name="HTMLText10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05" name="HTMLText106" r:id="rId108" imgW="343080" imgH="228600"/>
        </mc:Choice>
        <mc:Fallback>
          <p:control name="HTMLText106" r:id="rId108" imgW="343080" imgH="228600">
            <p:pic>
              <p:nvPicPr>
                <p:cNvPr id="1202" name="HTMLText10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01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06" name="HTMLText107" r:id="rId109" imgW="343080" imgH="228600"/>
        </mc:Choice>
        <mc:Fallback>
          <p:control name="HTMLText107" r:id="rId109" imgW="343080" imgH="228600">
            <p:pic>
              <p:nvPicPr>
                <p:cNvPr id="1203" name="HTMLText10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07" name="HTMLText108" r:id="rId110" imgW="343080" imgH="228600"/>
        </mc:Choice>
        <mc:Fallback>
          <p:control name="HTMLText108" r:id="rId110" imgW="343080" imgH="228600">
            <p:pic>
              <p:nvPicPr>
                <p:cNvPr id="1204" name="HTMLText10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08" name="HTMLText109" r:id="rId111" imgW="343080" imgH="228600"/>
        </mc:Choice>
        <mc:Fallback>
          <p:control name="HTMLText109" r:id="rId111" imgW="343080" imgH="228600">
            <p:pic>
              <p:nvPicPr>
                <p:cNvPr id="1205" name="HTMLText10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09" name="HTMLText110" r:id="rId112" imgW="343080" imgH="228600"/>
        </mc:Choice>
        <mc:Fallback>
          <p:control name="HTMLText110" r:id="rId112" imgW="343080" imgH="228600">
            <p:pic>
              <p:nvPicPr>
                <p:cNvPr id="1206" name="HTMLText1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10" name="HTMLText111" r:id="rId113" imgW="343080" imgH="228600"/>
        </mc:Choice>
        <mc:Fallback>
          <p:control name="HTMLText111" r:id="rId113" imgW="343080" imgH="228600">
            <p:pic>
              <p:nvPicPr>
                <p:cNvPr id="1207" name="HTMLText1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02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11" name="HTMLText112" r:id="rId114" imgW="343080" imgH="228600"/>
        </mc:Choice>
        <mc:Fallback>
          <p:control name="HTMLText112" r:id="rId114" imgW="343080" imgH="228600">
            <p:pic>
              <p:nvPicPr>
                <p:cNvPr id="1208" name="HTMLText11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12" name="HTMLText113" r:id="rId115" imgW="343080" imgH="228600"/>
        </mc:Choice>
        <mc:Fallback>
          <p:control name="HTMLText113" r:id="rId115" imgW="343080" imgH="228600">
            <p:pic>
              <p:nvPicPr>
                <p:cNvPr id="1209" name="HTMLText11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13" name="HTMLText114" r:id="rId116" imgW="343080" imgH="228600"/>
        </mc:Choice>
        <mc:Fallback>
          <p:control name="HTMLText114" r:id="rId116" imgW="343080" imgH="228600">
            <p:pic>
              <p:nvPicPr>
                <p:cNvPr id="1210" name="HTMLText11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14" name="HTMLText115" r:id="rId117" imgW="343080" imgH="228600"/>
        </mc:Choice>
        <mc:Fallback>
          <p:control name="HTMLText115" r:id="rId117" imgW="343080" imgH="228600">
            <p:pic>
              <p:nvPicPr>
                <p:cNvPr id="1211" name="HTMLText11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15" name="HTMLText116" r:id="rId118" imgW="343080" imgH="228600"/>
        </mc:Choice>
        <mc:Fallback>
          <p:control name="HTMLText116" r:id="rId118" imgW="343080" imgH="228600">
            <p:pic>
              <p:nvPicPr>
                <p:cNvPr id="1212" name="HTMLText11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03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16" name="HTMLText117" r:id="rId119" imgW="343080" imgH="228600"/>
        </mc:Choice>
        <mc:Fallback>
          <p:control name="HTMLText117" r:id="rId119" imgW="343080" imgH="228600">
            <p:pic>
              <p:nvPicPr>
                <p:cNvPr id="1213" name="HTMLText11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17" name="HTMLText118" r:id="rId120" imgW="343080" imgH="228600"/>
        </mc:Choice>
        <mc:Fallback>
          <p:control name="HTMLText118" r:id="rId120" imgW="343080" imgH="228600">
            <p:pic>
              <p:nvPicPr>
                <p:cNvPr id="1214" name="HTMLText11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18" name="HTMLText119" r:id="rId121" imgW="343080" imgH="228600"/>
        </mc:Choice>
        <mc:Fallback>
          <p:control name="HTMLText119" r:id="rId121" imgW="343080" imgH="228600">
            <p:pic>
              <p:nvPicPr>
                <p:cNvPr id="1215" name="HTMLText11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19" name="HTMLText120" r:id="rId122" imgW="343080" imgH="228600"/>
        </mc:Choice>
        <mc:Fallback>
          <p:control name="HTMLText120" r:id="rId122" imgW="343080" imgH="228600">
            <p:pic>
              <p:nvPicPr>
                <p:cNvPr id="1216" name="HTMLText12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04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20" name="HTMLText121" r:id="rId123" imgW="343080" imgH="228600"/>
        </mc:Choice>
        <mc:Fallback>
          <p:control name="HTMLText121" r:id="rId123" imgW="343080" imgH="228600">
            <p:pic>
              <p:nvPicPr>
                <p:cNvPr id="1217" name="HTMLText12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05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21" name="HTMLText122" r:id="rId124" imgW="343080" imgH="228600"/>
        </mc:Choice>
        <mc:Fallback>
          <p:control name="HTMLText122" r:id="rId124" imgW="343080" imgH="228600">
            <p:pic>
              <p:nvPicPr>
                <p:cNvPr id="1218" name="HTMLText12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06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22" name="HTMLText123" r:id="rId125" imgW="343080" imgH="228600"/>
        </mc:Choice>
        <mc:Fallback>
          <p:control name="HTMLText123" r:id="rId125" imgW="343080" imgH="228600">
            <p:pic>
              <p:nvPicPr>
                <p:cNvPr id="1219" name="HTMLText12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23" name="HTMLText124" r:id="rId126" imgW="343080" imgH="228600"/>
        </mc:Choice>
        <mc:Fallback>
          <p:control name="HTMLText124" r:id="rId126" imgW="343080" imgH="228600">
            <p:pic>
              <p:nvPicPr>
                <p:cNvPr id="1220" name="HTMLText12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24" name="HTMLText125" r:id="rId127" imgW="343080" imgH="228600"/>
        </mc:Choice>
        <mc:Fallback>
          <p:control name="HTMLText125" r:id="rId127" imgW="343080" imgH="228600">
            <p:pic>
              <p:nvPicPr>
                <p:cNvPr id="1221" name="HTMLText12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25" name="HTMLText126" r:id="rId128" imgW="343080" imgH="228600"/>
        </mc:Choice>
        <mc:Fallback>
          <p:control name="HTMLText126" r:id="rId128" imgW="343080" imgH="228600">
            <p:pic>
              <p:nvPicPr>
                <p:cNvPr id="1222" name="HTMLText12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0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26" name="HTMLText127" r:id="rId129" imgW="343080" imgH="228600"/>
        </mc:Choice>
        <mc:Fallback>
          <p:control name="HTMLText127" r:id="rId129" imgW="343080" imgH="228600">
            <p:pic>
              <p:nvPicPr>
                <p:cNvPr id="1223" name="HTMLText12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27" name="HTMLText128" r:id="rId130" imgW="343080" imgH="228600"/>
        </mc:Choice>
        <mc:Fallback>
          <p:control name="HTMLText128" r:id="rId130" imgW="343080" imgH="228600">
            <p:pic>
              <p:nvPicPr>
                <p:cNvPr id="1224" name="HTMLText12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28" name="HTMLText129" r:id="rId131" imgW="343080" imgH="228600"/>
        </mc:Choice>
        <mc:Fallback>
          <p:control name="HTMLText129" r:id="rId131" imgW="343080" imgH="228600">
            <p:pic>
              <p:nvPicPr>
                <p:cNvPr id="1225" name="HTMLText12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29" name="HTMLText130" r:id="rId132" imgW="343080" imgH="228600"/>
        </mc:Choice>
        <mc:Fallback>
          <p:control name="HTMLText130" r:id="rId132" imgW="343080" imgH="228600">
            <p:pic>
              <p:nvPicPr>
                <p:cNvPr id="1226" name="HTMLText13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30" name="HTMLText131" r:id="rId133" imgW="343080" imgH="228600"/>
        </mc:Choice>
        <mc:Fallback>
          <p:control name="HTMLText131" r:id="rId133" imgW="343080" imgH="228600">
            <p:pic>
              <p:nvPicPr>
                <p:cNvPr id="1227" name="HTMLText13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08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31" name="HTMLText132" r:id="rId134" imgW="343080" imgH="228600"/>
        </mc:Choice>
        <mc:Fallback>
          <p:control name="HTMLText132" r:id="rId134" imgW="343080" imgH="228600">
            <p:pic>
              <p:nvPicPr>
                <p:cNvPr id="1228" name="HTMLText13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32" name="HTMLText133" r:id="rId135" imgW="343080" imgH="228600"/>
        </mc:Choice>
        <mc:Fallback>
          <p:control name="HTMLText133" r:id="rId135" imgW="343080" imgH="228600">
            <p:pic>
              <p:nvPicPr>
                <p:cNvPr id="1229" name="HTMLText13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33" name="HTMLText134" r:id="rId136" imgW="343080" imgH="228600"/>
        </mc:Choice>
        <mc:Fallback>
          <p:control name="HTMLText134" r:id="rId136" imgW="343080" imgH="228600">
            <p:pic>
              <p:nvPicPr>
                <p:cNvPr id="1230" name="HTMLText13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34" name="HTMLText135" r:id="rId137" imgW="343080" imgH="228600"/>
        </mc:Choice>
        <mc:Fallback>
          <p:control name="HTMLText135" r:id="rId137" imgW="343080" imgH="228600">
            <p:pic>
              <p:nvPicPr>
                <p:cNvPr id="1231" name="HTMLText13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35" name="HTMLText136" r:id="rId138" imgW="343080" imgH="228600"/>
        </mc:Choice>
        <mc:Fallback>
          <p:control name="HTMLText136" r:id="rId138" imgW="343080" imgH="228600">
            <p:pic>
              <p:nvPicPr>
                <p:cNvPr id="1232" name="HTMLText13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09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36" name="HTMLText137" r:id="rId139" imgW="343080" imgH="228600"/>
        </mc:Choice>
        <mc:Fallback>
          <p:control name="HTMLText137" r:id="rId139" imgW="343080" imgH="228600">
            <p:pic>
              <p:nvPicPr>
                <p:cNvPr id="1233" name="HTMLText13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37" name="HTMLText138" r:id="rId140" imgW="343080" imgH="228600"/>
        </mc:Choice>
        <mc:Fallback>
          <p:control name="HTMLText138" r:id="rId140" imgW="343080" imgH="228600">
            <p:pic>
              <p:nvPicPr>
                <p:cNvPr id="1234" name="HTMLText13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38" name="HTMLText139" r:id="rId141" imgW="343080" imgH="228600"/>
        </mc:Choice>
        <mc:Fallback>
          <p:control name="HTMLText139" r:id="rId141" imgW="343080" imgH="228600">
            <p:pic>
              <p:nvPicPr>
                <p:cNvPr id="1235" name="HTMLText13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39" name="HTMLText140" r:id="rId142" imgW="343080" imgH="228600"/>
        </mc:Choice>
        <mc:Fallback>
          <p:control name="HTMLText140" r:id="rId142" imgW="343080" imgH="228600">
            <p:pic>
              <p:nvPicPr>
                <p:cNvPr id="1236" name="HTMLText14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40" name="HTMLText141" r:id="rId143" imgW="343080" imgH="228600"/>
        </mc:Choice>
        <mc:Fallback>
          <p:control name="HTMLText141" r:id="rId143" imgW="343080" imgH="228600">
            <p:pic>
              <p:nvPicPr>
                <p:cNvPr id="1237" name="HTMLText14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41" name="HTMLText142" r:id="rId144" imgW="343080" imgH="228600"/>
        </mc:Choice>
        <mc:Fallback>
          <p:control name="HTMLText142" r:id="rId144" imgW="343080" imgH="228600">
            <p:pic>
              <p:nvPicPr>
                <p:cNvPr id="1238" name="HTMLText14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10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42" name="HTMLText143" r:id="rId145" imgW="343080" imgH="228600"/>
        </mc:Choice>
        <mc:Fallback>
          <p:control name="HTMLText143" r:id="rId145" imgW="343080" imgH="228600">
            <p:pic>
              <p:nvPicPr>
                <p:cNvPr id="1239" name="HTMLText14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43" name="HTMLText144" r:id="rId146" imgW="343080" imgH="228600"/>
        </mc:Choice>
        <mc:Fallback>
          <p:control name="HTMLText144" r:id="rId146" imgW="343080" imgH="228600">
            <p:pic>
              <p:nvPicPr>
                <p:cNvPr id="1240" name="HTMLText14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11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44" name="HTMLText145" r:id="rId147" imgW="343080" imgH="228600"/>
        </mc:Choice>
        <mc:Fallback>
          <p:control name="HTMLText145" r:id="rId147" imgW="343080" imgH="228600">
            <p:pic>
              <p:nvPicPr>
                <p:cNvPr id="1241" name="HTMLText14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12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45" name="HTMLText146" r:id="rId148" imgW="343080" imgH="228600"/>
        </mc:Choice>
        <mc:Fallback>
          <p:control name="HTMLText146" r:id="rId148" imgW="343080" imgH="228600">
            <p:pic>
              <p:nvPicPr>
                <p:cNvPr id="1242" name="HTMLText14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46" name="HTMLText147" r:id="rId149" imgW="343080" imgH="228600"/>
        </mc:Choice>
        <mc:Fallback>
          <p:control name="HTMLText147" r:id="rId149" imgW="343080" imgH="228600">
            <p:pic>
              <p:nvPicPr>
                <p:cNvPr id="1243" name="HTMLText14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47" name="HTMLText148" r:id="rId150" imgW="343080" imgH="228600"/>
        </mc:Choice>
        <mc:Fallback>
          <p:control name="HTMLText148" r:id="rId150" imgW="343080" imgH="228600">
            <p:pic>
              <p:nvPicPr>
                <p:cNvPr id="1244" name="HTMLText14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13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48" name="HTMLText149" r:id="rId151" imgW="343080" imgH="228600"/>
        </mc:Choice>
        <mc:Fallback>
          <p:control name="HTMLText149" r:id="rId151" imgW="343080" imgH="228600">
            <p:pic>
              <p:nvPicPr>
                <p:cNvPr id="1245" name="HTMLText14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14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49" name="HTMLText150" r:id="rId152" imgW="343080" imgH="228600"/>
        </mc:Choice>
        <mc:Fallback>
          <p:control name="HTMLText150" r:id="rId152" imgW="343080" imgH="228600">
            <p:pic>
              <p:nvPicPr>
                <p:cNvPr id="1246" name="HTMLText15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15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50" name="HTMLText151" r:id="rId153" imgW="343080" imgH="228600"/>
        </mc:Choice>
        <mc:Fallback>
          <p:control name="HTMLText151" r:id="rId153" imgW="343080" imgH="228600">
            <p:pic>
              <p:nvPicPr>
                <p:cNvPr id="1247" name="HTMLText15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16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51" name="HTMLText152" r:id="rId154" imgW="343080" imgH="228600"/>
        </mc:Choice>
        <mc:Fallback>
          <p:control name="HTMLText152" r:id="rId154" imgW="343080" imgH="228600">
            <p:pic>
              <p:nvPicPr>
                <p:cNvPr id="1248" name="HTMLText15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52" name="HTMLText153" r:id="rId155" imgW="343080" imgH="228600"/>
        </mc:Choice>
        <mc:Fallback>
          <p:control name="HTMLText153" r:id="rId155" imgW="343080" imgH="228600">
            <p:pic>
              <p:nvPicPr>
                <p:cNvPr id="1249" name="HTMLText15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1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53" name="HTMLText154" r:id="rId156" imgW="343080" imgH="228600"/>
        </mc:Choice>
        <mc:Fallback>
          <p:control name="HTMLText154" r:id="rId156" imgW="343080" imgH="228600">
            <p:pic>
              <p:nvPicPr>
                <p:cNvPr id="1250" name="HTMLText15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54" name="HTMLText155" r:id="rId157" imgW="343080" imgH="228600"/>
        </mc:Choice>
        <mc:Fallback>
          <p:control name="HTMLText155" r:id="rId157" imgW="343080" imgH="228600">
            <p:pic>
              <p:nvPicPr>
                <p:cNvPr id="1251" name="HTMLText15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55" name="HTMLText156" r:id="rId158" imgW="343080" imgH="228600"/>
        </mc:Choice>
        <mc:Fallback>
          <p:control name="HTMLText156" r:id="rId158" imgW="343080" imgH="228600">
            <p:pic>
              <p:nvPicPr>
                <p:cNvPr id="1252" name="HTMLText15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56" name="HTMLText157" r:id="rId159" imgW="343080" imgH="228600"/>
        </mc:Choice>
        <mc:Fallback>
          <p:control name="HTMLText157" r:id="rId159" imgW="343080" imgH="228600">
            <p:pic>
              <p:nvPicPr>
                <p:cNvPr id="1253" name="HTMLText15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57" name="HTMLText158" r:id="rId160" imgW="343080" imgH="228600"/>
        </mc:Choice>
        <mc:Fallback>
          <p:control name="HTMLText158" r:id="rId160" imgW="343080" imgH="228600">
            <p:pic>
              <p:nvPicPr>
                <p:cNvPr id="1254" name="HTMLText15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58" name="HTMLText159" r:id="rId161" imgW="343080" imgH="228600"/>
        </mc:Choice>
        <mc:Fallback>
          <p:control name="HTMLText159" r:id="rId161" imgW="343080" imgH="228600">
            <p:pic>
              <p:nvPicPr>
                <p:cNvPr id="1255" name="HTMLText15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59" name="HTMLText160" r:id="rId162" imgW="343080" imgH="228600"/>
        </mc:Choice>
        <mc:Fallback>
          <p:control name="HTMLText160" r:id="rId162" imgW="343080" imgH="228600">
            <p:pic>
              <p:nvPicPr>
                <p:cNvPr id="1256" name="HTMLText16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60" name="HTMLText161" r:id="rId163" imgW="343080" imgH="228600"/>
        </mc:Choice>
        <mc:Fallback>
          <p:control name="HTMLText161" r:id="rId163" imgW="343080" imgH="228600">
            <p:pic>
              <p:nvPicPr>
                <p:cNvPr id="1257" name="HTMLText16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7"/>
                <a:srcRect/>
                <a:stretch>
                  <a:fillRect/>
                </a:stretch>
              </p:blipFill>
              <p:spPr bwMode="auto">
                <a:xfrm>
                  <a:off x="3048000" y="0"/>
                  <a:ext cx="3429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8175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OpenCV</a:t>
            </a:r>
            <a:r>
              <a:rPr lang="ko-KR" altLang="ko-KR" dirty="0"/>
              <a:t>를 이용한 얼굴 이미지 </a:t>
            </a:r>
            <a:r>
              <a:rPr lang="en-US" altLang="ko-KR" dirty="0"/>
              <a:t>Gender </a:t>
            </a:r>
            <a:r>
              <a:rPr lang="en-US" altLang="ko-KR" dirty="0" smtClean="0"/>
              <a:t>Classification</a:t>
            </a:r>
            <a:endParaRPr lang="en-US" altLang="en-US" dirty="0">
              <a:solidFill>
                <a:srgbClr val="142C44"/>
              </a:solidFill>
              <a:latin typeface="Times New Roman" pitchFamily="18" charset="0"/>
              <a:ea typeface="맑은 고딕" pitchFamily="50" charset="-127"/>
              <a:cs typeface="Times New Roman" pitchFamily="18" charset="0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192227"/>
              </p:ext>
            </p:extLst>
          </p:nvPr>
        </p:nvGraphicFramePr>
        <p:xfrm>
          <a:off x="179512" y="900896"/>
          <a:ext cx="8712968" cy="507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67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0662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주제 명 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OpenCV</a:t>
                      </a:r>
                      <a:r>
                        <a:rPr lang="ko-KR" altLang="ko-K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를 이용한 얼굴 이미지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Gender Classification</a:t>
                      </a:r>
                      <a:endParaRPr lang="ko-KR" altLang="ko-K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프로젝트 내용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다음의 프로그램을 구현 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주어진 얼굴 이미지 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DB</a:t>
                      </a:r>
                      <a:r>
                        <a:rPr lang="ko-KR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를 통해 성별을 구분할 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attribute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식별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새로운 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input(</a:t>
                      </a:r>
                      <a:r>
                        <a:rPr lang="ko-KR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얼굴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 주어졌을 때 그에 대한 성별을 추정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OpenCV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주어진 이미지에 대해 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attribute</a:t>
                      </a:r>
                      <a:r>
                        <a:rPr lang="ko-KR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들을 추출하는 작업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수행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altLang="ko-KR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머신러닝</a:t>
                      </a:r>
                      <a:r>
                        <a:rPr lang="ko-KR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알고리즘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KNN, SVM, Naive Bayes </a:t>
                      </a:r>
                      <a:r>
                        <a:rPr lang="ko-KR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등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가능하다면 직접 구현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이미지 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DB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는 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scalability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를 고려하여 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HDFS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에 저장을 권장</a:t>
                      </a:r>
                      <a:endParaRPr lang="ko-KR" altLang="ko-KR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필요 지식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ko-KR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빅데이터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ko-KR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머신러닝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분산 저장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분산 처리</a:t>
                      </a:r>
                      <a:endParaRPr lang="ko-KR" alt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교육 및 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r>
                        <a:rPr lang="ko-KR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훈련 효과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ko-KR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빅데이터에</a:t>
                      </a:r>
                      <a:r>
                        <a:rPr lang="ko-KR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대한 이해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ko-KR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머신러닝의</a:t>
                      </a:r>
                      <a:r>
                        <a:rPr lang="ko-KR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개념 학습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분산 저장 및 분산 처리에 대한 이해</a:t>
                      </a:r>
                    </a:p>
                    <a:p>
                      <a:endParaRPr lang="ko-KR" altLang="ko-KR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개발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ko-KR" altLang="en-US" sz="1600" baseline="0" dirty="0" smtClean="0"/>
                        <a:t>기간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3 </a:t>
                      </a:r>
                      <a:r>
                        <a:rPr lang="ko-KR" altLang="en-US" sz="1600" dirty="0" smtClean="0"/>
                        <a:t>개월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개발 인원</a:t>
                      </a:r>
                      <a:endParaRPr lang="en-US" altLang="ko-K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3 </a:t>
                      </a:r>
                      <a:r>
                        <a:rPr lang="ko-KR" altLang="en-US" sz="1600" dirty="0" smtClean="0"/>
                        <a:t>명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0103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ko-KR" dirty="0"/>
              <a:t>얼굴 이미지 </a:t>
            </a:r>
            <a:r>
              <a:rPr lang="en-US" altLang="ko-KR" dirty="0"/>
              <a:t>Gender Classification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smtClean="0">
                <a:latin typeface="Times New Roman" pitchFamily="18" charset="0"/>
                <a:cs typeface="Times New Roman" pitchFamily="18" charset="0"/>
              </a:rPr>
              <a:t>© 2016 TmaxSoft Co., Ltd. All Rights Reserved.</a:t>
            </a:r>
            <a:endParaRPr lang="en-US" altLang="ko-K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tmax\Downloads\fisherface_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762125"/>
            <a:ext cx="13335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tmax\Downloads\clooney_se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62125"/>
            <a:ext cx="333375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오른쪽 화살표 4"/>
          <p:cNvSpPr/>
          <p:nvPr/>
        </p:nvSpPr>
        <p:spPr bwMode="auto">
          <a:xfrm>
            <a:off x="4258816" y="2248855"/>
            <a:ext cx="576064" cy="360040"/>
          </a:xfrm>
          <a:prstGeom prst="rightArrow">
            <a:avLst/>
          </a:prstGeom>
          <a:gradFill rotWithShape="1">
            <a:gsLst>
              <a:gs pos="0">
                <a:srgbClr val="8EAECC"/>
              </a:gs>
              <a:gs pos="100000">
                <a:srgbClr val="7199BD"/>
              </a:gs>
            </a:gsLst>
            <a:lin ang="5400000" scaled="1"/>
          </a:gra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3600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직사각형 5"/>
          <p:cNvSpPr/>
          <p:nvPr/>
        </p:nvSpPr>
        <p:spPr bwMode="auto">
          <a:xfrm>
            <a:off x="1953884" y="3212976"/>
            <a:ext cx="5185928" cy="576064"/>
          </a:xfrm>
          <a:prstGeom prst="rect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3600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</a:rPr>
              <a:t>성별을 식별 할 수 있는 속성을 파악 </a:t>
            </a:r>
          </a:p>
        </p:txBody>
      </p:sp>
      <p:pic>
        <p:nvPicPr>
          <p:cNvPr id="2052" name="Picture 4" descr="C:\Users\tmax\Downloads\arnie_30_30_200_20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77072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오른쪽 화살표 9"/>
          <p:cNvSpPr/>
          <p:nvPr/>
        </p:nvSpPr>
        <p:spPr bwMode="auto">
          <a:xfrm>
            <a:off x="3347864" y="4849552"/>
            <a:ext cx="576064" cy="360040"/>
          </a:xfrm>
          <a:prstGeom prst="rightArrow">
            <a:avLst/>
          </a:prstGeom>
          <a:gradFill rotWithShape="1">
            <a:gsLst>
              <a:gs pos="0">
                <a:srgbClr val="8EAECC"/>
              </a:gs>
              <a:gs pos="100000">
                <a:srgbClr val="7199BD"/>
              </a:gs>
            </a:gsLst>
            <a:lin ang="5400000" scaled="1"/>
          </a:gra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3600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4214614" y="4367411"/>
            <a:ext cx="1107461" cy="1324322"/>
          </a:xfrm>
          <a:prstGeom prst="rect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3600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</a:rPr>
              <a:t>?</a:t>
            </a:r>
            <a:endParaRPr kumimoji="1" lang="ko-KR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3788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142C44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Event Loop</a:t>
            </a:r>
            <a:r>
              <a:rPr lang="ko-KR" altLang="en-US" dirty="0" smtClean="0">
                <a:solidFill>
                  <a:srgbClr val="142C44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를 이용한 </a:t>
            </a:r>
            <a:r>
              <a:rPr lang="en-US" altLang="en-US" dirty="0" smtClean="0">
                <a:solidFill>
                  <a:srgbClr val="142C44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Web Engine </a:t>
            </a:r>
            <a:r>
              <a:rPr lang="ko-KR" altLang="en-US" dirty="0" smtClean="0">
                <a:solidFill>
                  <a:srgbClr val="142C44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개발</a:t>
            </a:r>
            <a:endParaRPr lang="en-US" altLang="en-US" dirty="0">
              <a:solidFill>
                <a:srgbClr val="142C44"/>
              </a:solidFill>
              <a:latin typeface="Times New Roman" pitchFamily="18" charset="0"/>
              <a:ea typeface="맑은 고딕" pitchFamily="50" charset="-127"/>
              <a:cs typeface="Times New Roman" pitchFamily="18" charset="0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780802"/>
              </p:ext>
            </p:extLst>
          </p:nvPr>
        </p:nvGraphicFramePr>
        <p:xfrm>
          <a:off x="179512" y="900896"/>
          <a:ext cx="8712968" cy="337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67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0662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주제 명 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Event Loop</a:t>
                      </a:r>
                      <a:r>
                        <a:rPr lang="ko-KR" altLang="en-US" sz="1600" dirty="0" smtClean="0"/>
                        <a:t>를 이용한 </a:t>
                      </a:r>
                      <a:r>
                        <a:rPr lang="en-US" altLang="ko-KR" sz="1600" dirty="0" smtClean="0"/>
                        <a:t>Web Engine </a:t>
                      </a:r>
                      <a:r>
                        <a:rPr lang="ko-KR" altLang="en-US" sz="1600" dirty="0" smtClean="0"/>
                        <a:t>개발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프로젝트 내용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Event loop</a:t>
                      </a:r>
                      <a:r>
                        <a:rPr lang="ko-KR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를 이용해 간단한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HTTP </a:t>
                      </a:r>
                      <a:r>
                        <a:rPr lang="ko-KR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요청을 처리할 수 있는 웹 엔진 개발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event</a:t>
                      </a:r>
                      <a:r>
                        <a:rPr lang="ko-KR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구조를 설계하고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event loop</a:t>
                      </a:r>
                      <a:r>
                        <a:rPr lang="ko-KR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와 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worker thread</a:t>
                      </a:r>
                      <a:r>
                        <a:rPr lang="ko-KR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간에 통신 기능 개발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</a:t>
                      </a:r>
                      <a:r>
                        <a:rPr lang="ko-KR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요청 처리를 위한 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parser</a:t>
                      </a:r>
                      <a:r>
                        <a:rPr lang="ko-KR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나 그 외의 기능은 오픈 소스 이용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가능 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Node.js</a:t>
                      </a:r>
                      <a:r>
                        <a:rPr lang="ko-KR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웹 처리 엔진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구조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참조 요망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개발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언어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는</a:t>
                      </a:r>
                      <a:r>
                        <a:rPr lang="ko-KR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Java</a:t>
                      </a:r>
                      <a:r>
                        <a:rPr lang="ko-KR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를 추천하며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</a:t>
                      </a:r>
                      <a:r>
                        <a:rPr lang="ko-KR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를 이용해도 무방</a:t>
                      </a:r>
                      <a:endParaRPr lang="ko-KR" altLang="ko-KR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필요 지식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Java(/C), Servlet, DB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교육 및 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r>
                        <a:rPr lang="ko-KR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훈련 효과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서버</a:t>
                      </a:r>
                      <a:r>
                        <a:rPr lang="en-US" altLang="ko-KR" sz="1600" dirty="0" smtClean="0"/>
                        <a:t>/</a:t>
                      </a:r>
                      <a:r>
                        <a:rPr lang="ko-KR" altLang="en-US" sz="1600" dirty="0" smtClean="0"/>
                        <a:t>클라이언트의 네트워크 구조와 </a:t>
                      </a:r>
                      <a:r>
                        <a:rPr lang="en-US" altLang="ko-KR" sz="1600" dirty="0" smtClean="0"/>
                        <a:t>event-driven program model, </a:t>
                      </a:r>
                    </a:p>
                    <a:p>
                      <a:pPr latinLnBrk="1"/>
                      <a:r>
                        <a:rPr lang="en-US" altLang="ko-KR" sz="1600" dirty="0" smtClean="0"/>
                        <a:t>thread pool</a:t>
                      </a:r>
                      <a:r>
                        <a:rPr lang="ko-KR" altLang="en-US" sz="1600" dirty="0" smtClean="0"/>
                        <a:t>의 설계 능력을 습득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개발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ko-KR" altLang="en-US" sz="1600" baseline="0" dirty="0" smtClean="0"/>
                        <a:t>기간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3 </a:t>
                      </a:r>
                      <a:r>
                        <a:rPr lang="ko-KR" altLang="en-US" sz="1600" dirty="0" smtClean="0"/>
                        <a:t>개월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개발 인원</a:t>
                      </a:r>
                      <a:endParaRPr lang="en-US" altLang="ko-K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4 </a:t>
                      </a:r>
                      <a:r>
                        <a:rPr lang="ko-KR" altLang="en-US" sz="1600" dirty="0" smtClean="0"/>
                        <a:t>명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722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142C44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Event Loop</a:t>
            </a:r>
            <a:r>
              <a:rPr lang="ko-KR" altLang="en-US" dirty="0">
                <a:solidFill>
                  <a:srgbClr val="142C44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를 이용한 </a:t>
            </a:r>
            <a:r>
              <a:rPr lang="en-US" altLang="en-US" dirty="0">
                <a:solidFill>
                  <a:srgbClr val="142C44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Web Engine </a:t>
            </a:r>
            <a:r>
              <a:rPr lang="ko-KR" altLang="en-US" dirty="0">
                <a:solidFill>
                  <a:srgbClr val="142C44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개발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smtClean="0">
                <a:latin typeface="Times New Roman" pitchFamily="18" charset="0"/>
                <a:cs typeface="Times New Roman" pitchFamily="18" charset="0"/>
              </a:rPr>
              <a:t>© 2016 TmaxSoft Co., Ltd. All Rights Reserved.</a:t>
            </a:r>
            <a:endParaRPr lang="en-US" altLang="ko-KR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0" name="그룹 69"/>
          <p:cNvGrpSpPr/>
          <p:nvPr/>
        </p:nvGrpSpPr>
        <p:grpSpPr>
          <a:xfrm>
            <a:off x="326904" y="1340768"/>
            <a:ext cx="8421560" cy="4629886"/>
            <a:chOff x="-34206" y="964895"/>
            <a:chExt cx="9144000" cy="5048435"/>
          </a:xfrm>
        </p:grpSpPr>
        <p:pic>
          <p:nvPicPr>
            <p:cNvPr id="68" name="그림 67" descr="events and then triggers a callback function when one of those events ...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4206" y="964895"/>
              <a:ext cx="9144000" cy="5048435"/>
            </a:xfrm>
            <a:prstGeom prst="rect">
              <a:avLst/>
            </a:prstGeom>
          </p:spPr>
        </p:pic>
        <p:sp>
          <p:nvSpPr>
            <p:cNvPr id="69" name="직사각형 68"/>
            <p:cNvSpPr/>
            <p:nvPr/>
          </p:nvSpPr>
          <p:spPr bwMode="auto">
            <a:xfrm>
              <a:off x="3412053" y="980728"/>
              <a:ext cx="1687942" cy="26135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3600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907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맑은 고딕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8EAECC"/>
            </a:gs>
            <a:gs pos="100000">
              <a:srgbClr val="7199BD"/>
            </a:gs>
          </a:gsLst>
          <a:lin ang="5400000" scaled="1"/>
        </a:gradFill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72000" tIns="3600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맑은 고딕" pitchFamily="50" charset="-127"/>
            <a:ea typeface="맑은 고딕" pitchFamily="50" charset="-127"/>
          </a:defRPr>
        </a:defPPr>
      </a:lstStyle>
    </a:spDef>
    <a:lnDef>
      <a:spPr bwMode="auto">
        <a:gradFill rotWithShape="1">
          <a:gsLst>
            <a:gs pos="0">
              <a:srgbClr val="8EAECC"/>
            </a:gs>
            <a:gs pos="100000">
              <a:srgbClr val="7199BD"/>
            </a:gs>
          </a:gsLst>
          <a:lin ang="5400000" scaled="1"/>
        </a:gradFill>
        <a:ln w="6350" cap="sq" cmpd="sng" algn="ctr">
          <a:solidFill>
            <a:schemeClr val="tx1">
              <a:lumMod val="85000"/>
              <a:lumOff val="15000"/>
            </a:schemeClr>
          </a:solidFill>
          <a:prstDash val="solid"/>
          <a:round/>
          <a:headEnd type="none" w="med" len="med"/>
          <a:tailEnd type="none"/>
        </a:ln>
        <a:effectLst>
          <a:outerShdw blurRad="50800" dist="38100" dir="8100000" algn="tl" rotWithShape="0">
            <a:srgbClr val="000000">
              <a:alpha val="43000"/>
            </a:srgbClr>
          </a:outerShdw>
        </a:effectLst>
      </a:spPr>
      <a:bodyPr/>
      <a:lstStyle/>
    </a:lnDef>
    <a:txDef>
      <a:spPr>
        <a:noFill/>
      </a:spPr>
      <a:bodyPr wrap="none" rtlCol="0">
        <a:spAutoFit/>
      </a:bodyPr>
      <a:lstStyle>
        <a:defPPr algn="l">
          <a:defRPr dirty="0" smtClean="0"/>
        </a:defPPr>
      </a:lstStyle>
    </a:tx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기본 디자인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10167</TotalTime>
  <Words>669</Words>
  <Application>Microsoft Office PowerPoint</Application>
  <PresentationFormat>화면 슬라이드 쇼(4:3)</PresentationFormat>
  <Paragraphs>130</Paragraphs>
  <Slides>12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12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Wingdings</vt:lpstr>
      <vt:lpstr>기본 디자인</vt:lpstr>
      <vt:lpstr>디자인 사용자 지정</vt:lpstr>
      <vt:lpstr>PowerPoint 프레젠테이션</vt:lpstr>
      <vt:lpstr>PowerPoint 프레젠테이션</vt:lpstr>
      <vt:lpstr>회사 소개</vt:lpstr>
      <vt:lpstr>Heuristic을 이용한 스도쿠  문제 출제 및 풀이기</vt:lpstr>
      <vt:lpstr>스도쿠  문제 출제 및 풀이기</vt:lpstr>
      <vt:lpstr>OpenCV를 이용한 얼굴 이미지 Gender Classification</vt:lpstr>
      <vt:lpstr>얼굴 이미지 Gender Classification</vt:lpstr>
      <vt:lpstr>Event Loop를 이용한 Web Engine 개발</vt:lpstr>
      <vt:lpstr>Event Loop를 이용한 Web Engine 개발</vt:lpstr>
      <vt:lpstr>Simple syntax language interpreter 작성</vt:lpstr>
      <vt:lpstr>Simple syntax language interpreter 작성</vt:lpstr>
      <vt:lpstr> Q &amp; A</vt:lpstr>
    </vt:vector>
  </TitlesOfParts>
  <Company>TmaxSoft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creator>TmaxSoft</dc:creator>
  <cp:lastModifiedBy>Acedia</cp:lastModifiedBy>
  <cp:revision>1254</cp:revision>
  <dcterms:created xsi:type="dcterms:W3CDTF">2007-07-23T01:55:59Z</dcterms:created>
  <dcterms:modified xsi:type="dcterms:W3CDTF">2017-08-30T05:09:27Z</dcterms:modified>
</cp:coreProperties>
</file>